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media/image15.jpg" ContentType="image/pn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Lst>
  <p:notesMasterIdLst>
    <p:notesMasterId r:id="rId14"/>
  </p:notesMasterIdLst>
  <p:handoutMasterIdLst>
    <p:handoutMasterId r:id="rId15"/>
  </p:handoutMasterIdLst>
  <p:sldIdLst>
    <p:sldId id="384" r:id="rId5"/>
    <p:sldId id="2147308992" r:id="rId6"/>
    <p:sldId id="2147308987" r:id="rId7"/>
    <p:sldId id="2147308994" r:id="rId8"/>
    <p:sldId id="2147308993" r:id="rId9"/>
    <p:sldId id="2146846646" r:id="rId10"/>
    <p:sldId id="2147308990" r:id="rId11"/>
    <p:sldId id="2147308991" r:id="rId12"/>
    <p:sldId id="366"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89642DD9-FED1-8B4B-812F-76956C66CA6A}">
          <p14:sldIdLst>
            <p14:sldId id="384"/>
            <p14:sldId id="2147308992"/>
            <p14:sldId id="2147308987"/>
            <p14:sldId id="2147308994"/>
            <p14:sldId id="2147308993"/>
            <p14:sldId id="2146846646"/>
            <p14:sldId id="2147308990"/>
            <p14:sldId id="2147308991"/>
            <p14:sldId id="36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5B7B6A4-787C-8495-2C97-2B33C01D0D4B}" name="Brian N Bivins" initials="BNB" userId="S::brian.bivins@lexmark.com::b34c6395-5d29-41a6-84b1-82a415ed23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A"/>
    <a:srgbClr val="EBEBEB"/>
    <a:srgbClr val="CACACA"/>
    <a:srgbClr val="323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A19A2-877A-4EB1-BA0D-178AD4CF9804}" v="150" dt="2022-03-18T12:44:21.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1"/>
    <p:restoredTop sz="81360" autoAdjust="0"/>
  </p:normalViewPr>
  <p:slideViewPr>
    <p:cSldViewPr snapToGrid="0">
      <p:cViewPr varScale="1">
        <p:scale>
          <a:sx n="56" d="100"/>
          <a:sy n="56" d="100"/>
        </p:scale>
        <p:origin x="198" y="60"/>
      </p:cViewPr>
      <p:guideLst>
        <p:guide orient="horz" pos="2160"/>
        <p:guide pos="384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ne Salas" userId="2dd90db9-a47e-41b4-8b7f-6e77a8fd9987" providerId="ADAL" clId="{C17EDAFF-E2A3-9B48-9388-F3CC3C102D91}"/>
    <pc:docChg chg="delSld modSection">
      <pc:chgData name="Jeanne Salas" userId="2dd90db9-a47e-41b4-8b7f-6e77a8fd9987" providerId="ADAL" clId="{C17EDAFF-E2A3-9B48-9388-F3CC3C102D91}" dt="2022-03-18T17:09:05.570" v="1" actId="2696"/>
      <pc:docMkLst>
        <pc:docMk/>
      </pc:docMkLst>
      <pc:sldChg chg="delCm">
        <pc:chgData name="Jeanne Salas" userId="2dd90db9-a47e-41b4-8b7f-6e77a8fd9987" providerId="ADAL" clId="{C17EDAFF-E2A3-9B48-9388-F3CC3C102D91}" dt="2022-03-18T17:08:49.069" v="0"/>
        <pc:sldMkLst>
          <pc:docMk/>
          <pc:sldMk cId="2054762016" sldId="384"/>
        </pc:sldMkLst>
      </pc:sldChg>
      <pc:sldChg chg="del">
        <pc:chgData name="Jeanne Salas" userId="2dd90db9-a47e-41b4-8b7f-6e77a8fd9987" providerId="ADAL" clId="{C17EDAFF-E2A3-9B48-9388-F3CC3C102D91}" dt="2022-03-18T17:09:05.570" v="1" actId="2696"/>
        <pc:sldMkLst>
          <pc:docMk/>
          <pc:sldMk cId="691863657" sldId="21473089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B13B3C-CB0F-7346-BB7C-805334D15BCD}"/>
              </a:ext>
            </a:extLst>
          </p:cNvPr>
          <p:cNvSpPr>
            <a:spLocks noGrp="1"/>
          </p:cNvSpPr>
          <p:nvPr>
            <p:ph type="hdr" sz="quarter"/>
          </p:nvPr>
        </p:nvSpPr>
        <p:spPr>
          <a:xfrm>
            <a:off x="2" y="3"/>
            <a:ext cx="3105995" cy="3077862"/>
          </a:xfrm>
          <a:prstGeom prst="rect">
            <a:avLst/>
          </a:prstGeom>
        </p:spPr>
        <p:txBody>
          <a:bodyPr vert="horz" lIns="180347" tIns="90174" rIns="180347" bIns="90174" rtlCol="0"/>
          <a:lstStyle>
            <a:lvl1pPr algn="l">
              <a:defRPr sz="2400"/>
            </a:lvl1pPr>
          </a:lstStyle>
          <a:p>
            <a:endParaRPr lang="en-US"/>
          </a:p>
        </p:txBody>
      </p:sp>
      <p:sp>
        <p:nvSpPr>
          <p:cNvPr id="3" name="Date Placeholder 2">
            <a:extLst>
              <a:ext uri="{FF2B5EF4-FFF2-40B4-BE49-F238E27FC236}">
                <a16:creationId xmlns:a16="http://schemas.microsoft.com/office/drawing/2014/main" id="{995C2AD0-3ED8-AE46-9C2F-60E460E8029F}"/>
              </a:ext>
            </a:extLst>
          </p:cNvPr>
          <p:cNvSpPr>
            <a:spLocks noGrp="1"/>
          </p:cNvSpPr>
          <p:nvPr>
            <p:ph type="dt" sz="quarter" idx="1"/>
          </p:nvPr>
        </p:nvSpPr>
        <p:spPr>
          <a:xfrm>
            <a:off x="4058570" y="3"/>
            <a:ext cx="3105995" cy="3077862"/>
          </a:xfrm>
          <a:prstGeom prst="rect">
            <a:avLst/>
          </a:prstGeom>
        </p:spPr>
        <p:txBody>
          <a:bodyPr vert="horz" lIns="180347" tIns="90174" rIns="180347" bIns="90174" rtlCol="0"/>
          <a:lstStyle>
            <a:lvl1pPr algn="r">
              <a:defRPr sz="2400"/>
            </a:lvl1pPr>
          </a:lstStyle>
          <a:p>
            <a:fld id="{6614001D-9E8F-8B41-A835-B8A624838B6A}" type="datetimeFigureOut">
              <a:rPr lang="en-US" smtClean="0"/>
              <a:t>6/27/2023</a:t>
            </a:fld>
            <a:endParaRPr lang="en-US"/>
          </a:p>
        </p:txBody>
      </p:sp>
      <p:sp>
        <p:nvSpPr>
          <p:cNvPr id="4" name="Footer Placeholder 3">
            <a:extLst>
              <a:ext uri="{FF2B5EF4-FFF2-40B4-BE49-F238E27FC236}">
                <a16:creationId xmlns:a16="http://schemas.microsoft.com/office/drawing/2014/main" id="{FE2DCA03-024F-B64E-A512-AF24B743470E}"/>
              </a:ext>
            </a:extLst>
          </p:cNvPr>
          <p:cNvSpPr>
            <a:spLocks noGrp="1"/>
          </p:cNvSpPr>
          <p:nvPr>
            <p:ph type="ftr" sz="quarter" idx="2"/>
          </p:nvPr>
        </p:nvSpPr>
        <p:spPr>
          <a:xfrm>
            <a:off x="2" y="58228130"/>
            <a:ext cx="3105995" cy="3077862"/>
          </a:xfrm>
          <a:prstGeom prst="rect">
            <a:avLst/>
          </a:prstGeom>
        </p:spPr>
        <p:txBody>
          <a:bodyPr vert="horz" lIns="180347" tIns="90174" rIns="180347" bIns="90174" rtlCol="0" anchor="b"/>
          <a:lstStyle>
            <a:lvl1pPr algn="l">
              <a:defRPr sz="2400"/>
            </a:lvl1pPr>
          </a:lstStyle>
          <a:p>
            <a:endParaRPr lang="en-US"/>
          </a:p>
        </p:txBody>
      </p:sp>
      <p:sp>
        <p:nvSpPr>
          <p:cNvPr id="5" name="Slide Number Placeholder 4">
            <a:extLst>
              <a:ext uri="{FF2B5EF4-FFF2-40B4-BE49-F238E27FC236}">
                <a16:creationId xmlns:a16="http://schemas.microsoft.com/office/drawing/2014/main" id="{80A6C888-365A-1A40-83B4-AB4EB1B7CA26}"/>
              </a:ext>
            </a:extLst>
          </p:cNvPr>
          <p:cNvSpPr>
            <a:spLocks noGrp="1"/>
          </p:cNvSpPr>
          <p:nvPr>
            <p:ph type="sldNum" sz="quarter" idx="3"/>
          </p:nvPr>
        </p:nvSpPr>
        <p:spPr>
          <a:xfrm>
            <a:off x="4058570" y="58228130"/>
            <a:ext cx="3105995" cy="3077862"/>
          </a:xfrm>
          <a:prstGeom prst="rect">
            <a:avLst/>
          </a:prstGeom>
        </p:spPr>
        <p:txBody>
          <a:bodyPr vert="horz" lIns="180347" tIns="90174" rIns="180347" bIns="90174" rtlCol="0" anchor="b"/>
          <a:lstStyle>
            <a:lvl1pPr algn="r">
              <a:defRPr sz="2400"/>
            </a:lvl1pPr>
          </a:lstStyle>
          <a:p>
            <a:fld id="{22A8865F-DBBA-9040-A0A0-8626D99E5278}" type="slidenum">
              <a:rPr lang="en-US" smtClean="0"/>
              <a:t>‹#›</a:t>
            </a:fld>
            <a:endParaRPr lang="en-US"/>
          </a:p>
        </p:txBody>
      </p:sp>
    </p:spTree>
    <p:extLst>
      <p:ext uri="{BB962C8B-B14F-4D97-AF65-F5344CB8AC3E}">
        <p14:creationId xmlns:p14="http://schemas.microsoft.com/office/powerpoint/2010/main" val="558659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05995" cy="3077862"/>
          </a:xfrm>
          <a:prstGeom prst="rect">
            <a:avLst/>
          </a:prstGeom>
        </p:spPr>
        <p:txBody>
          <a:bodyPr vert="horz" lIns="183773" tIns="91887" rIns="183773" bIns="91887" rtlCol="0"/>
          <a:lstStyle>
            <a:lvl1pPr algn="l" fontAlgn="auto">
              <a:spcBef>
                <a:spcPts val="0"/>
              </a:spcBef>
              <a:spcAft>
                <a:spcPts val="0"/>
              </a:spcAft>
              <a:defRPr sz="2400">
                <a:latin typeface="+mn-lt"/>
                <a:ea typeface="+mn-ea"/>
                <a:cs typeface="+mn-cs"/>
              </a:defRPr>
            </a:lvl1pPr>
          </a:lstStyle>
          <a:p>
            <a:pPr>
              <a:defRPr/>
            </a:pPr>
            <a:endParaRPr lang="en-US"/>
          </a:p>
        </p:txBody>
      </p:sp>
      <p:sp>
        <p:nvSpPr>
          <p:cNvPr id="3" name="Date Placeholder 2"/>
          <p:cNvSpPr>
            <a:spLocks noGrp="1"/>
          </p:cNvSpPr>
          <p:nvPr>
            <p:ph type="dt" idx="1"/>
          </p:nvPr>
        </p:nvSpPr>
        <p:spPr>
          <a:xfrm>
            <a:off x="4058570" y="3"/>
            <a:ext cx="3105995" cy="3077862"/>
          </a:xfrm>
          <a:prstGeom prst="rect">
            <a:avLst/>
          </a:prstGeom>
        </p:spPr>
        <p:txBody>
          <a:bodyPr vert="horz" lIns="183773" tIns="91887" rIns="183773" bIns="91887" rtlCol="0"/>
          <a:lstStyle>
            <a:lvl1pPr algn="r" fontAlgn="auto">
              <a:spcBef>
                <a:spcPts val="0"/>
              </a:spcBef>
              <a:spcAft>
                <a:spcPts val="0"/>
              </a:spcAft>
              <a:defRPr sz="2400">
                <a:latin typeface="+mn-lt"/>
                <a:ea typeface="+mn-ea"/>
                <a:cs typeface="+mn-cs"/>
              </a:defRPr>
            </a:lvl1pPr>
          </a:lstStyle>
          <a:p>
            <a:pPr>
              <a:defRPr/>
            </a:pPr>
            <a:fld id="{54A7832D-BC1A-4C4A-93C9-90E94363C0A8}" type="datetimeFigureOut">
              <a:rPr lang="en-US"/>
              <a:pPr>
                <a:defRPr/>
              </a:pPr>
              <a:t>6/27/2023</a:t>
            </a:fld>
            <a:endParaRPr lang="en-US"/>
          </a:p>
        </p:txBody>
      </p:sp>
      <p:sp>
        <p:nvSpPr>
          <p:cNvPr id="4" name="Slide Image Placeholder 3"/>
          <p:cNvSpPr>
            <a:spLocks noGrp="1" noRot="1" noChangeAspect="1"/>
          </p:cNvSpPr>
          <p:nvPr>
            <p:ph type="sldImg" idx="2"/>
          </p:nvPr>
        </p:nvSpPr>
        <p:spPr>
          <a:xfrm>
            <a:off x="-14803438" y="7662863"/>
            <a:ext cx="36776026" cy="20686712"/>
          </a:xfrm>
          <a:prstGeom prst="rect">
            <a:avLst/>
          </a:prstGeom>
          <a:noFill/>
          <a:ln w="12700">
            <a:solidFill>
              <a:prstClr val="black"/>
            </a:solidFill>
          </a:ln>
        </p:spPr>
        <p:txBody>
          <a:bodyPr vert="horz" lIns="183773" tIns="91887" rIns="183773" bIns="91887" rtlCol="0" anchor="ctr"/>
          <a:lstStyle/>
          <a:p>
            <a:pPr lvl="0"/>
            <a:endParaRPr lang="en-US" noProof="0"/>
          </a:p>
        </p:txBody>
      </p:sp>
      <p:sp>
        <p:nvSpPr>
          <p:cNvPr id="5" name="Notes Placeholder 4"/>
          <p:cNvSpPr>
            <a:spLocks noGrp="1"/>
          </p:cNvSpPr>
          <p:nvPr>
            <p:ph type="body" sz="quarter" idx="3"/>
          </p:nvPr>
        </p:nvSpPr>
        <p:spPr>
          <a:xfrm>
            <a:off x="717267" y="29501417"/>
            <a:ext cx="5731650" cy="24141327"/>
          </a:xfrm>
          <a:prstGeom prst="rect">
            <a:avLst/>
          </a:prstGeom>
        </p:spPr>
        <p:txBody>
          <a:bodyPr vert="horz" lIns="183773" tIns="91887" rIns="183773" bIns="9188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58228130"/>
            <a:ext cx="3105995" cy="3077862"/>
          </a:xfrm>
          <a:prstGeom prst="rect">
            <a:avLst/>
          </a:prstGeom>
        </p:spPr>
        <p:txBody>
          <a:bodyPr vert="horz" lIns="183773" tIns="91887" rIns="183773" bIns="91887" rtlCol="0" anchor="b"/>
          <a:lstStyle>
            <a:lvl1pPr algn="l" fontAlgn="auto">
              <a:spcBef>
                <a:spcPts val="0"/>
              </a:spcBef>
              <a:spcAft>
                <a:spcPts val="0"/>
              </a:spcAft>
              <a:defRPr sz="24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58570" y="58228130"/>
            <a:ext cx="3105995" cy="3077862"/>
          </a:xfrm>
          <a:prstGeom prst="rect">
            <a:avLst/>
          </a:prstGeom>
        </p:spPr>
        <p:txBody>
          <a:bodyPr vert="horz" lIns="183773" tIns="91887" rIns="183773" bIns="91887" rtlCol="0" anchor="b"/>
          <a:lstStyle>
            <a:lvl1pPr algn="r" fontAlgn="auto">
              <a:spcBef>
                <a:spcPts val="0"/>
              </a:spcBef>
              <a:spcAft>
                <a:spcPts val="0"/>
              </a:spcAft>
              <a:defRPr sz="2400">
                <a:latin typeface="+mn-lt"/>
                <a:ea typeface="+mn-ea"/>
                <a:cs typeface="+mn-cs"/>
              </a:defRPr>
            </a:lvl1pPr>
          </a:lstStyle>
          <a:p>
            <a:pPr>
              <a:defRPr/>
            </a:pPr>
            <a:fld id="{EBE38053-E78B-6A4C-8605-71D746E98453}" type="slidenum">
              <a:rPr lang="en-US"/>
              <a:pPr>
                <a:defRPr/>
              </a:pPr>
              <a:t>‹#›</a:t>
            </a:fld>
            <a:endParaRPr lang="en-US"/>
          </a:p>
        </p:txBody>
      </p:sp>
    </p:spTree>
    <p:extLst>
      <p:ext uri="{BB962C8B-B14F-4D97-AF65-F5344CB8AC3E}">
        <p14:creationId xmlns:p14="http://schemas.microsoft.com/office/powerpoint/2010/main" val="3179714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E38053-E78B-6A4C-8605-71D746E98453}" type="slidenum">
              <a:rPr lang="en-US" smtClean="0"/>
              <a:pPr>
                <a:defRPr/>
              </a:pPr>
              <a:t>1</a:t>
            </a:fld>
            <a:endParaRPr lang="en-US"/>
          </a:p>
        </p:txBody>
      </p:sp>
    </p:spTree>
    <p:extLst>
      <p:ext uri="{BB962C8B-B14F-4D97-AF65-F5344CB8AC3E}">
        <p14:creationId xmlns:p14="http://schemas.microsoft.com/office/powerpoint/2010/main" val="106510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ＭＳ Ｐゴシック" charset="0"/>
                <a:cs typeface="ＭＳ Ｐゴシック" charset="0"/>
              </a:rPr>
              <a:t>Print is a requirement. It is a necessity for many business processes and a critical form of communication. </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But managing print is challenging.</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It can be </a:t>
            </a:r>
            <a:r>
              <a:rPr lang="en-US" sz="1200" b="1" kern="1200" dirty="0">
                <a:solidFill>
                  <a:schemeClr val="tx1"/>
                </a:solidFill>
                <a:effectLst/>
                <a:latin typeface="+mn-lt"/>
                <a:ea typeface="ＭＳ Ｐゴシック" charset="0"/>
                <a:cs typeface="ＭＳ Ｐゴシック" charset="0"/>
              </a:rPr>
              <a:t>cumbersome</a:t>
            </a:r>
            <a:r>
              <a:rPr lang="en-US" sz="1200" kern="1200" dirty="0">
                <a:solidFill>
                  <a:schemeClr val="tx1"/>
                </a:solidFill>
                <a:effectLst/>
                <a:latin typeface="+mn-lt"/>
                <a:ea typeface="ＭＳ Ｐゴシック" charset="0"/>
                <a:cs typeface="ＭＳ Ｐゴシック" charset="0"/>
              </a:rPr>
              <a:t> and costly, taking away time from more critical aspects of your business.</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It is </a:t>
            </a:r>
            <a:r>
              <a:rPr lang="en-US" sz="1200" b="1" kern="1200" dirty="0">
                <a:solidFill>
                  <a:schemeClr val="tx1"/>
                </a:solidFill>
                <a:effectLst/>
                <a:latin typeface="+mn-lt"/>
                <a:ea typeface="ＭＳ Ｐゴシック" charset="0"/>
                <a:cs typeface="ＭＳ Ｐゴシック" charset="0"/>
              </a:rPr>
              <a:t>complex</a:t>
            </a:r>
            <a:r>
              <a:rPr lang="en-US" sz="1200" kern="1200" dirty="0">
                <a:solidFill>
                  <a:schemeClr val="tx1"/>
                </a:solidFill>
                <a:effectLst/>
                <a:latin typeface="+mn-lt"/>
                <a:ea typeface="ＭＳ Ｐゴシック" charset="0"/>
                <a:cs typeface="ＭＳ Ｐゴシック" charset="0"/>
              </a:rPr>
              <a:t> because of IT and technology requirements, administrative needs and invoicing. There’s a lot to manage. And because of that, it’s different from other resources that you get through an IT vendor.</a:t>
            </a:r>
          </a:p>
          <a:p>
            <a:pPr fontAlgn="base"/>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Print is an often overlooked but important part of any </a:t>
            </a:r>
            <a:r>
              <a:rPr lang="en-US" sz="1200" b="1" kern="1200" dirty="0">
                <a:solidFill>
                  <a:schemeClr val="tx1"/>
                </a:solidFill>
                <a:effectLst/>
                <a:latin typeface="+mn-lt"/>
                <a:ea typeface="ＭＳ Ｐゴシック" charset="0"/>
                <a:cs typeface="ＭＳ Ｐゴシック" charset="0"/>
              </a:rPr>
              <a:t>security</a:t>
            </a:r>
            <a:r>
              <a:rPr lang="en-US" sz="1200" kern="1200" dirty="0">
                <a:solidFill>
                  <a:schemeClr val="tx1"/>
                </a:solidFill>
                <a:effectLst/>
                <a:latin typeface="+mn-lt"/>
                <a:ea typeface="ＭＳ Ｐゴシック" charset="0"/>
                <a:cs typeface="ＭＳ Ｐゴシック" charset="0"/>
              </a:rPr>
              <a:t> strategy. True security needs to be 24/7 and all-encompassing.</a:t>
            </a:r>
          </a:p>
          <a:p>
            <a:pPr fontAlgn="base"/>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And the bottom line is that for small to medium businesses, managing print is </a:t>
            </a:r>
            <a:r>
              <a:rPr lang="en-US" sz="1200" b="1" kern="1200" dirty="0">
                <a:solidFill>
                  <a:schemeClr val="tx1"/>
                </a:solidFill>
                <a:effectLst/>
                <a:latin typeface="+mn-lt"/>
                <a:ea typeface="ＭＳ Ｐゴシック" charset="0"/>
                <a:cs typeface="ＭＳ Ｐゴシック" charset="0"/>
              </a:rPr>
              <a:t>challenging</a:t>
            </a:r>
            <a:r>
              <a:rPr lang="en-US" sz="1200" kern="1200" dirty="0">
                <a:solidFill>
                  <a:schemeClr val="tx1"/>
                </a:solidFill>
                <a:effectLst/>
                <a:latin typeface="+mn-lt"/>
                <a:ea typeface="ＭＳ Ｐゴシック" charset="0"/>
                <a:cs typeface="ＭＳ Ｐゴシック" charset="0"/>
              </a:rPr>
              <a:t> because of those concerns around its cumbersomeness, complexity and security. It’s not something you want to have to deal with</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EBE38053-E78B-6A4C-8605-71D746E98453}" type="slidenum">
              <a:rPr lang="en-US" smtClean="0"/>
              <a:pPr>
                <a:defRPr/>
              </a:pPr>
              <a:t>2</a:t>
            </a:fld>
            <a:endParaRPr lang="en-US"/>
          </a:p>
        </p:txBody>
      </p:sp>
    </p:spTree>
    <p:extLst>
      <p:ext uri="{BB962C8B-B14F-4D97-AF65-F5344CB8AC3E}">
        <p14:creationId xmlns:p14="http://schemas.microsoft.com/office/powerpoint/2010/main" val="387395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Lexmark has a cloud-based solution designed specifically for small and medium businesses, helping you preserve the critical nature of print to your business but eliminate the burden of print on you.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MPS Express is a turnkey cloud solution that frees you and your team from day-to-day printer management — so you can focus on the important, strategic parts of your business. You don’t want to have to think about print, and with MPS Express, you don’t have to.</a:t>
            </a:r>
          </a:p>
          <a:p>
            <a:r>
              <a:rPr lang="en-US" sz="1200" kern="1200" dirty="0">
                <a:solidFill>
                  <a:schemeClr val="tx1"/>
                </a:solidFill>
                <a:effectLst/>
                <a:latin typeface="+mn-lt"/>
                <a:ea typeface="ＭＳ Ｐゴシック" charset="0"/>
                <a:cs typeface="ＭＳ Ｐゴシック" charset="0"/>
              </a:rPr>
              <a:t>It is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a:t>
            </a:r>
            <a:r>
              <a:rPr lang="en-US" sz="1200" i="1" kern="1200" dirty="0">
                <a:solidFill>
                  <a:schemeClr val="tx1"/>
                </a:solidFill>
                <a:effectLst/>
                <a:latin typeface="+mn-lt"/>
                <a:ea typeface="ＭＳ Ｐゴシック" charset="0"/>
                <a:cs typeface="ＭＳ Ｐゴシック" charset="0"/>
              </a:rPr>
              <a:t>Efficient</a:t>
            </a:r>
            <a:r>
              <a:rPr lang="en-US" sz="1200" kern="1200" dirty="0">
                <a:solidFill>
                  <a:schemeClr val="tx1"/>
                </a:solidFill>
                <a:effectLst/>
                <a:latin typeface="+mn-lt"/>
                <a:ea typeface="ＭＳ Ｐゴシック" charset="0"/>
                <a:cs typeface="ＭＳ Ｐゴシック" charset="0"/>
              </a:rPr>
              <a:t> by streamlining support, how you get toner and supplies, and even how you do certain business processes.</a:t>
            </a:r>
          </a:p>
          <a:p>
            <a:r>
              <a:rPr lang="en-US" sz="1200" kern="1200" dirty="0">
                <a:solidFill>
                  <a:schemeClr val="tx1"/>
                </a:solidFill>
                <a:effectLst/>
                <a:latin typeface="+mn-lt"/>
                <a:ea typeface="ＭＳ Ｐゴシック" charset="0"/>
                <a:cs typeface="ＭＳ Ｐゴシック" charset="0"/>
              </a:rPr>
              <a:t>-</a:t>
            </a:r>
            <a:r>
              <a:rPr lang="en-US" sz="1200" i="1" kern="1200" dirty="0">
                <a:solidFill>
                  <a:schemeClr val="tx1"/>
                </a:solidFill>
                <a:effectLst/>
                <a:latin typeface="+mn-lt"/>
                <a:ea typeface="ＭＳ Ｐゴシック" charset="0"/>
                <a:cs typeface="ＭＳ Ｐゴシック" charset="0"/>
              </a:rPr>
              <a:t>Simple</a:t>
            </a:r>
            <a:r>
              <a:rPr lang="en-US" sz="1200" kern="1200" dirty="0">
                <a:solidFill>
                  <a:schemeClr val="tx1"/>
                </a:solidFill>
                <a:effectLst/>
                <a:latin typeface="+mn-lt"/>
                <a:ea typeface="ＭＳ Ｐゴシック" charset="0"/>
                <a:cs typeface="ＭＳ Ｐゴシック" charset="0"/>
              </a:rPr>
              <a:t> by mitigating complexities, from choosing which printers you install to how they are managed to how everything is invoiced.</a:t>
            </a:r>
          </a:p>
          <a:p>
            <a:r>
              <a:rPr lang="en-US" sz="1200" kern="1200" dirty="0">
                <a:solidFill>
                  <a:schemeClr val="tx1"/>
                </a:solidFill>
                <a:effectLst/>
                <a:latin typeface="+mn-lt"/>
                <a:ea typeface="ＭＳ Ｐゴシック" charset="0"/>
                <a:cs typeface="ＭＳ Ｐゴシック" charset="0"/>
              </a:rPr>
              <a:t>-</a:t>
            </a:r>
            <a:r>
              <a:rPr lang="en-US" sz="1200" i="1" kern="1200" dirty="0">
                <a:solidFill>
                  <a:schemeClr val="tx1"/>
                </a:solidFill>
                <a:effectLst/>
                <a:latin typeface="+mn-lt"/>
                <a:ea typeface="ＭＳ Ｐゴシック" charset="0"/>
                <a:cs typeface="ＭＳ Ｐゴシック" charset="0"/>
              </a:rPr>
              <a:t>Secure</a:t>
            </a:r>
            <a:r>
              <a:rPr lang="en-US" sz="1200" kern="1200" dirty="0">
                <a:solidFill>
                  <a:schemeClr val="tx1"/>
                </a:solidFill>
                <a:effectLst/>
                <a:latin typeface="+mn-lt"/>
                <a:ea typeface="ＭＳ Ｐゴシック" charset="0"/>
                <a:cs typeface="ＭＳ Ｐゴシック" charset="0"/>
              </a:rPr>
              <a:t> through an approach that envelops your data, documents, devices and network.</a:t>
            </a:r>
          </a:p>
          <a:p>
            <a:r>
              <a:rPr lang="en-US" sz="1200" kern="1200" dirty="0">
                <a:solidFill>
                  <a:schemeClr val="tx1"/>
                </a:solidFill>
                <a:effectLst/>
                <a:latin typeface="+mn-lt"/>
                <a:ea typeface="ＭＳ Ｐゴシック" charset="0"/>
                <a:cs typeface="ＭＳ Ｐゴシック" charset="0"/>
              </a:rPr>
              <a:t>-And proven because it was created by Lexmark, a recognized print leader for over three decades, and it is delivered by your trusted IT provider</a:t>
            </a:r>
            <a:r>
              <a:rPr lang="en-US" dirty="0">
                <a:effectLst/>
              </a:rPr>
              <a:t> </a:t>
            </a:r>
            <a:br>
              <a:rPr lang="en-US" dirty="0">
                <a:effectLst/>
              </a:rPr>
            </a:br>
            <a:endParaRPr lang="en-US" dirty="0">
              <a:effectLst/>
            </a:endParaRPr>
          </a:p>
          <a:p>
            <a:r>
              <a:rPr lang="en-US" sz="1200" kern="1200" dirty="0">
                <a:solidFill>
                  <a:schemeClr val="tx1"/>
                </a:solidFill>
                <a:effectLst/>
                <a:latin typeface="+mn-lt"/>
                <a:ea typeface="ＭＳ Ｐゴシック" charset="0"/>
                <a:cs typeface="ＭＳ Ｐゴシック" charset="0"/>
              </a:rPr>
              <a:t>Let’s talk about each of these in more detail…</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EBE38053-E78B-6A4C-8605-71D746E98453}" type="slidenum">
              <a:rPr lang="en-US" smtClean="0"/>
              <a:pPr>
                <a:defRPr/>
              </a:pPr>
              <a:t>3</a:t>
            </a:fld>
            <a:endParaRPr lang="en-US"/>
          </a:p>
        </p:txBody>
      </p:sp>
    </p:spTree>
    <p:extLst>
      <p:ext uri="{BB962C8B-B14F-4D97-AF65-F5344CB8AC3E}">
        <p14:creationId xmlns:p14="http://schemas.microsoft.com/office/powerpoint/2010/main" val="424666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ＭＳ Ｐゴシック" charset="0"/>
                <a:cs typeface="ＭＳ Ｐゴシック" charset="0"/>
              </a:rPr>
              <a:t>Managing printers is unwieldy and inconvenient. By removing that inefficiency, Lexmark MPS Express reduces stress on you and your team, saves time and saves your business money.</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At the most basic level of efficiency is making sure your print devices are working. If they’re not working, your team can’t do the critical work that requires print. With MPS Express, you get dedicated, expert support, helping ensure your fleet is always on and printer uptime is maximized.</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What about toner and other supplies? Your team doesn’t need to spend time placing manual orders, tracking shipments and dealing with capital tied up in excess inventory. With MPS Express, it’s all taken care of — automatic, just-in-time supplies ordering and delivery, powered by artificial intelligence. It helps keep your business running smoothly and productively.</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You can add more business value to your print with features like: cloud workflow solutions that range from simple scan-and-route processes to more sophisticated digitization of paper-based business processes.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kern="1200" dirty="0">
                <a:solidFill>
                  <a:schemeClr val="tx1"/>
                </a:solidFill>
                <a:effectLst/>
                <a:latin typeface="+mn-lt"/>
                <a:ea typeface="ＭＳ Ｐゴシック" charset="0"/>
                <a:cs typeface="ＭＳ Ｐゴシック" charset="0"/>
              </a:rPr>
              <a:t>Predictive service, in which powerful AI and machine learning algorithms anticipate and correct disruptions and breaks before they occur.</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lvl="0" fontAlgn="base"/>
            <a:r>
              <a:rPr lang="en-US" sz="1200" kern="1200" dirty="0">
                <a:solidFill>
                  <a:schemeClr val="tx1"/>
                </a:solidFill>
                <a:effectLst/>
                <a:latin typeface="+mn-lt"/>
                <a:ea typeface="ＭＳ Ｐゴシック" charset="0"/>
                <a:cs typeface="ＭＳ Ｐゴシック" charset="0"/>
              </a:rPr>
              <a:t>And Assessment Services can be done remotely by your IT provider where they can take inventory of your current fleet and make remote recommendations with Lexmark’s help on consolidation, updates and much more.</a:t>
            </a:r>
          </a:p>
          <a:p>
            <a:endParaRPr lang="en-US" dirty="0"/>
          </a:p>
        </p:txBody>
      </p:sp>
      <p:sp>
        <p:nvSpPr>
          <p:cNvPr id="4" name="Slide Number Placeholder 3"/>
          <p:cNvSpPr>
            <a:spLocks noGrp="1"/>
          </p:cNvSpPr>
          <p:nvPr>
            <p:ph type="sldNum" sz="quarter" idx="5"/>
          </p:nvPr>
        </p:nvSpPr>
        <p:spPr/>
        <p:txBody>
          <a:bodyPr/>
          <a:lstStyle/>
          <a:p>
            <a:pPr>
              <a:defRPr/>
            </a:pPr>
            <a:fld id="{EBE38053-E78B-6A4C-8605-71D746E98453}" type="slidenum">
              <a:rPr lang="en-US" smtClean="0"/>
              <a:pPr>
                <a:defRPr/>
              </a:pPr>
              <a:t>4</a:t>
            </a:fld>
            <a:endParaRPr lang="en-US"/>
          </a:p>
        </p:txBody>
      </p:sp>
    </p:spTree>
    <p:extLst>
      <p:ext uri="{BB962C8B-B14F-4D97-AF65-F5344CB8AC3E}">
        <p14:creationId xmlns:p14="http://schemas.microsoft.com/office/powerpoint/2010/main" val="233325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ＭＳ Ｐゴシック" charset="0"/>
                <a:cs typeface="ＭＳ Ｐゴシック" charset="0"/>
              </a:rPr>
              <a:t>Easing your print management and operations is one reason MPS Express works so well for small and medium businesses. It takes the complexity out, replacing it with simplicity.</a:t>
            </a:r>
          </a:p>
          <a:p>
            <a:pPr fontAlgn="base"/>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For instance, your team is freed from updating firmware updates, installing security patches, and monitoring printer status. With Lexmark’s advanced technology, </a:t>
            </a:r>
            <a:r>
              <a:rPr lang="en-US" sz="1200" kern="1200">
                <a:solidFill>
                  <a:schemeClr val="tx1"/>
                </a:solidFill>
                <a:effectLst/>
                <a:latin typeface="+mn-lt"/>
                <a:ea typeface="ＭＳ Ｐゴシック" charset="0"/>
                <a:cs typeface="ＭＳ Ｐゴシック" charset="0"/>
              </a:rPr>
              <a:t>your IT </a:t>
            </a:r>
            <a:r>
              <a:rPr lang="en-US" sz="1200" kern="1200" dirty="0">
                <a:solidFill>
                  <a:schemeClr val="tx1"/>
                </a:solidFill>
                <a:effectLst/>
                <a:latin typeface="+mn-lt"/>
                <a:ea typeface="ＭＳ Ｐゴシック" charset="0"/>
                <a:cs typeface="ＭＳ Ｐゴシック" charset="0"/>
              </a:rPr>
              <a:t>provider can remotely manage your fleet, no matter where it is. It’s taken care of for you, ensuring your fleet is always updated and secure.</a:t>
            </a:r>
          </a:p>
          <a:p>
            <a:pPr fontAlgn="base"/>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Likewise, we make building out your printer fleet easy with a portfolio of printers and MFPs </a:t>
            </a:r>
          </a:p>
          <a:p>
            <a:pPr fontAlgn="base"/>
            <a:r>
              <a:rPr lang="en-US" sz="1200" kern="1200" dirty="0">
                <a:solidFill>
                  <a:schemeClr val="tx1"/>
                </a:solidFill>
                <a:effectLst/>
                <a:latin typeface="+mn-lt"/>
                <a:ea typeface="ＭＳ Ｐゴシック" charset="0"/>
                <a:cs typeface="ＭＳ Ｐゴシック" charset="0"/>
              </a:rPr>
              <a:t>designed specifically for SMBs like yours. Whatever your service or product is, we have the ideal print devices for your organization’s needs.</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Along with the best-fit printer fleet for you, new Lexmark connectivity technology supports any network environment, allowing all your devices to connect and deliver leading print services anywhere, at any time, to any print environment. It’s simple.</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And just like any other IT needs you might have, you can now access advanced print from your trusted IT provider.</a:t>
            </a:r>
          </a:p>
          <a:p>
            <a:endParaRPr lang="en-US" dirty="0"/>
          </a:p>
        </p:txBody>
      </p:sp>
      <p:sp>
        <p:nvSpPr>
          <p:cNvPr id="4" name="Slide Number Placeholder 3"/>
          <p:cNvSpPr>
            <a:spLocks noGrp="1"/>
          </p:cNvSpPr>
          <p:nvPr>
            <p:ph type="sldNum" sz="quarter" idx="5"/>
          </p:nvPr>
        </p:nvSpPr>
        <p:spPr/>
        <p:txBody>
          <a:bodyPr/>
          <a:lstStyle/>
          <a:p>
            <a:pPr>
              <a:defRPr/>
            </a:pPr>
            <a:fld id="{EBE38053-E78B-6A4C-8605-71D746E98453}" type="slidenum">
              <a:rPr lang="en-US" smtClean="0"/>
              <a:pPr>
                <a:defRPr/>
              </a:pPr>
              <a:t>5</a:t>
            </a:fld>
            <a:endParaRPr lang="en-US"/>
          </a:p>
        </p:txBody>
      </p:sp>
    </p:spTree>
    <p:extLst>
      <p:ext uri="{BB962C8B-B14F-4D97-AF65-F5344CB8AC3E}">
        <p14:creationId xmlns:p14="http://schemas.microsoft.com/office/powerpoint/2010/main" val="118283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ＭＳ Ｐゴシック" charset="0"/>
                <a:cs typeface="ＭＳ Ｐゴシック" charset="0"/>
              </a:rPr>
              <a:t>According to a recent study by </a:t>
            </a:r>
            <a:r>
              <a:rPr lang="en-US" sz="1200" kern="1200" dirty="0" err="1">
                <a:solidFill>
                  <a:schemeClr val="tx1"/>
                </a:solidFill>
                <a:effectLst/>
                <a:latin typeface="+mn-lt"/>
                <a:ea typeface="ＭＳ Ｐゴシック" charset="0"/>
                <a:cs typeface="ＭＳ Ｐゴシック" charset="0"/>
              </a:rPr>
              <a:t>Quocirca</a:t>
            </a:r>
            <a:r>
              <a:rPr lang="en-US" sz="1200" kern="1200" dirty="0">
                <a:solidFill>
                  <a:schemeClr val="tx1"/>
                </a:solidFill>
                <a:effectLst/>
                <a:latin typeface="+mn-lt"/>
                <a:ea typeface="ＭＳ Ｐゴシック" charset="0"/>
                <a:cs typeface="ＭＳ Ｐゴシック" charset="0"/>
              </a:rPr>
              <a:t>, the average cost of a print-related data breach is nearly US$400,000, not including legal and brand impacts. No business, no matter how large or small, wants to confront that figure. MPS Express brings Lexmark’s award-winning Secure by Design approach to you, protecting you from risk and vulnerabilities.</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Lexmark takes a comprehensive approach, enveloping your data, documents, devices and network in comprehensive security practices.</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The have been recognized by a host of third parties, including ISO 27001 certifications. Lexmark is the only printer manufacturer to </a:t>
            </a:r>
            <a:r>
              <a:rPr lang="en-US" sz="1200" b="1" kern="1200" dirty="0">
                <a:solidFill>
                  <a:schemeClr val="tx1"/>
                </a:solidFill>
                <a:effectLst/>
                <a:latin typeface="+mn-lt"/>
                <a:ea typeface="ＭＳ Ｐゴシック" charset="0"/>
                <a:cs typeface="ＭＳ Ｐゴシック" charset="0"/>
              </a:rPr>
              <a:t>earn a coveted ISO 20243 certification for their entire supply chain,</a:t>
            </a:r>
            <a:r>
              <a:rPr lang="en-US" sz="1200" kern="1200" dirty="0">
                <a:solidFill>
                  <a:schemeClr val="tx1"/>
                </a:solidFill>
                <a:effectLst/>
                <a:latin typeface="+mn-lt"/>
                <a:ea typeface="ＭＳ Ｐゴシック" charset="0"/>
                <a:cs typeface="ＭＳ Ｐゴシック" charset="0"/>
              </a:rPr>
              <a:t> from product development to manufacturing and distribution. This reinforces how valuable Lexmark’s printer fleets are to businesses.</a:t>
            </a:r>
          </a:p>
          <a:p>
            <a:pPr fontAlgn="base"/>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It’s also important to note that Lexmark owns its key technology, unlike its competitors. That means when confronted with a threat or vulnerability, Lexmark can be agile and responsive, implementing security patches in a matter of hours or days compared to others, who might take much longer because they must work through sub-vendors. </a:t>
            </a:r>
          </a:p>
          <a:p>
            <a:pPr fontAlgn="base"/>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of course, brings peace of mind</a:t>
            </a:r>
            <a:r>
              <a:rPr lang="en-US" dirty="0">
                <a:effectLst/>
              </a:rPr>
              <a:t> </a:t>
            </a:r>
            <a:endParaRPr lang="en-US" dirty="0"/>
          </a:p>
        </p:txBody>
      </p:sp>
      <p:sp>
        <p:nvSpPr>
          <p:cNvPr id="4" name="Slide Number Placeholder 3"/>
          <p:cNvSpPr>
            <a:spLocks noGrp="1"/>
          </p:cNvSpPr>
          <p:nvPr>
            <p:ph type="sldNum" sz="quarter" idx="5"/>
          </p:nvPr>
        </p:nvSpPr>
        <p:spPr/>
        <p:txBody>
          <a:bodyPr/>
          <a:lstStyle/>
          <a:p>
            <a:pPr>
              <a:defRPr/>
            </a:pPr>
            <a:fld id="{EBE38053-E78B-6A4C-8605-71D746E98453}" type="slidenum">
              <a:rPr lang="en-US" smtClean="0"/>
              <a:pPr>
                <a:defRPr/>
              </a:pPr>
              <a:t>6</a:t>
            </a:fld>
            <a:endParaRPr lang="en-US"/>
          </a:p>
        </p:txBody>
      </p:sp>
    </p:spTree>
    <p:extLst>
      <p:ext uri="{BB962C8B-B14F-4D97-AF65-F5344CB8AC3E}">
        <p14:creationId xmlns:p14="http://schemas.microsoft.com/office/powerpoint/2010/main" val="132635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ＭＳ Ｐゴシック" charset="0"/>
                <a:cs typeface="ＭＳ Ｐゴシック" charset="0"/>
              </a:rPr>
              <a:t>Finally, MPS Express offers you proven experience and expertise.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kern="1200" dirty="0">
                <a:solidFill>
                  <a:schemeClr val="tx1"/>
                </a:solidFill>
                <a:effectLst/>
                <a:latin typeface="+mn-lt"/>
                <a:ea typeface="ＭＳ Ｐゴシック" charset="0"/>
                <a:cs typeface="ＭＳ Ｐゴシック" charset="0"/>
              </a:rPr>
              <a:t>It’s created by Lexmark, which has been recognized as a leader in print management by IDC, Gartner, </a:t>
            </a:r>
            <a:r>
              <a:rPr lang="en-US" sz="1200" kern="1200" dirty="0" err="1">
                <a:solidFill>
                  <a:schemeClr val="tx1"/>
                </a:solidFill>
                <a:effectLst/>
                <a:latin typeface="+mn-lt"/>
                <a:ea typeface="ＭＳ Ｐゴシック" charset="0"/>
                <a:cs typeface="ＭＳ Ｐゴシック" charset="0"/>
              </a:rPr>
              <a:t>Quocirca</a:t>
            </a:r>
            <a:r>
              <a:rPr lang="en-US" sz="1200" kern="1200" dirty="0">
                <a:solidFill>
                  <a:schemeClr val="tx1"/>
                </a:solidFill>
                <a:effectLst/>
                <a:latin typeface="+mn-lt"/>
                <a:ea typeface="ＭＳ Ｐゴシック" charset="0"/>
                <a:cs typeface="ＭＳ Ｐゴシック" charset="0"/>
              </a:rPr>
              <a:t> and BLI, and its cloud services and hardware have won numerous awards.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b="1" kern="1200" dirty="0">
                <a:solidFill>
                  <a:schemeClr val="tx1"/>
                </a:solidFill>
                <a:effectLst/>
                <a:latin typeface="+mn-lt"/>
                <a:ea typeface="ＭＳ Ｐゴシック" charset="0"/>
                <a:cs typeface="ＭＳ Ｐゴシック" charset="0"/>
              </a:rPr>
              <a:t>More important, Lexmark is recognized by its, earning an industry-leading 95% renewal rate for its </a:t>
            </a:r>
            <a:r>
              <a:rPr lang="en-US" sz="1200" b="1" kern="1200" dirty="0" err="1">
                <a:solidFill>
                  <a:schemeClr val="tx1"/>
                </a:solidFill>
                <a:effectLst/>
                <a:latin typeface="+mn-lt"/>
                <a:ea typeface="ＭＳ Ｐゴシック" charset="0"/>
                <a:cs typeface="ＭＳ Ｐゴシック" charset="0"/>
              </a:rPr>
              <a:t>mps</a:t>
            </a:r>
            <a:r>
              <a:rPr lang="en-US" sz="1200" b="1" kern="1200" dirty="0">
                <a:solidFill>
                  <a:schemeClr val="tx1"/>
                </a:solidFill>
                <a:effectLst/>
                <a:latin typeface="+mn-lt"/>
                <a:ea typeface="ＭＳ Ｐゴシック" charset="0"/>
                <a:cs typeface="ＭＳ Ｐゴシック" charset="0"/>
              </a:rPr>
              <a:t> customers.</a:t>
            </a:r>
            <a:r>
              <a:rPr lang="en-US" sz="1200" kern="1200" dirty="0">
                <a:solidFill>
                  <a:schemeClr val="tx1"/>
                </a:solidFill>
                <a:effectLst/>
                <a:latin typeface="+mn-lt"/>
                <a:ea typeface="ＭＳ Ｐゴシック" charset="0"/>
                <a:cs typeface="ＭＳ Ｐゴシック" charset="0"/>
              </a:rPr>
              <a:t> Renewals mean they have moved beyond the sales pitch and the analyst evaluations. They have actually experienced the real world with Lexmark, and they have chosen to come back.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kern="1200" dirty="0">
                <a:solidFill>
                  <a:schemeClr val="tx1"/>
                </a:solidFill>
                <a:effectLst/>
                <a:latin typeface="+mn-lt"/>
                <a:ea typeface="ＭＳ Ｐゴシック" charset="0"/>
                <a:cs typeface="ＭＳ Ｐゴシック" charset="0"/>
              </a:rPr>
              <a:t>Those customers include some of the largest, most recognizable and most technologically complex organizations in the world. Lexmark MPS Express brings you the same cutting-edge technology and experience that those large enterprises have available to them — but now designed specifically for the needs of small and medium businesses.</a:t>
            </a:r>
          </a:p>
          <a:p>
            <a:pPr fontAlgn="base"/>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On top of that, MPS Express is delivered to you by me, your trusted IT provider</a:t>
            </a:r>
            <a:r>
              <a:rPr lang="en-US" dirty="0">
                <a:effectLst/>
              </a:rPr>
              <a:t> </a:t>
            </a:r>
          </a:p>
          <a:p>
            <a:endParaRPr lang="en-US" dirty="0"/>
          </a:p>
        </p:txBody>
      </p:sp>
      <p:sp>
        <p:nvSpPr>
          <p:cNvPr id="4" name="Slide Number Placeholder 3"/>
          <p:cNvSpPr>
            <a:spLocks noGrp="1"/>
          </p:cNvSpPr>
          <p:nvPr>
            <p:ph type="sldNum" sz="quarter" idx="10"/>
          </p:nvPr>
        </p:nvSpPr>
        <p:spPr>
          <a:xfrm>
            <a:off x="3970339" y="8829676"/>
            <a:ext cx="3038475" cy="466725"/>
          </a:xfrm>
          <a:prstGeom prst="rect">
            <a:avLst/>
          </a:prstGeom>
        </p:spPr>
        <p:txBody>
          <a:bodyPr/>
          <a:lstStyle/>
          <a:p>
            <a:pPr>
              <a:defRPr/>
            </a:pPr>
            <a:fld id="{EBE38053-E78B-6A4C-8605-71D746E98453}" type="slidenum">
              <a:rPr lang="en-US" smtClean="0"/>
              <a:pPr>
                <a:defRPr/>
              </a:pPr>
              <a:t>7</a:t>
            </a:fld>
            <a:endParaRPr lang="en-US"/>
          </a:p>
        </p:txBody>
      </p:sp>
    </p:spTree>
    <p:extLst>
      <p:ext uri="{BB962C8B-B14F-4D97-AF65-F5344CB8AC3E}">
        <p14:creationId xmlns:p14="http://schemas.microsoft.com/office/powerpoint/2010/main" val="78887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p:cNvSpPr>
            <a:spLocks noGrp="1" noRot="1" noChangeAspect="1"/>
          </p:cNvSpPr>
          <p:nvPr>
            <p:ph type="sldImg" idx="2"/>
          </p:nvPr>
        </p:nvSpPr>
        <p:spPr>
          <a:xfrm>
            <a:off x="717550" y="1162050"/>
            <a:ext cx="5575300" cy="3136900"/>
          </a:xfrm>
        </p:spPr>
      </p:sp>
      <p:sp>
        <p:nvSpPr>
          <p:cNvPr id="7" name="Notes Placeholder 2"/>
          <p:cNvSpPr>
            <a:spLocks noGrp="1"/>
          </p:cNvSpPr>
          <p:nvPr>
            <p:ph type="body" idx="3"/>
          </p:nvPr>
        </p:nvSpPr>
        <p:spPr>
          <a:xfrm>
            <a:off x="701040" y="4473892"/>
            <a:ext cx="5608320" cy="3660458"/>
          </a:xfrm>
        </p:spPr>
        <p:txBody>
          <a:bodyPr/>
          <a:lstStyle/>
          <a:p>
            <a:r>
              <a:rPr lang="en-US" sz="1200" kern="1200" dirty="0">
                <a:solidFill>
                  <a:schemeClr val="tx1"/>
                </a:solidFill>
                <a:effectLst/>
                <a:latin typeface="+mn-lt"/>
                <a:ea typeface="ＭＳ Ｐゴシック" charset="0"/>
                <a:cs typeface="ＭＳ Ｐゴシック" charset="0"/>
              </a:rPr>
              <a:t>Once you’re ready to get started, the path to engage is simple and straightforward: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r>
              <a:rPr lang="en-US" sz="1200" b="1" kern="1200" dirty="0">
                <a:solidFill>
                  <a:schemeClr val="tx1"/>
                </a:solidFill>
                <a:effectLst/>
                <a:latin typeface="+mn-lt"/>
                <a:ea typeface="ＭＳ Ｐゴシック" charset="0"/>
                <a:cs typeface="ＭＳ Ｐゴシック" charset="0"/>
              </a:rPr>
              <a:t>Assess and design: </a:t>
            </a:r>
            <a:r>
              <a:rPr lang="en-US" sz="1200" kern="1200" dirty="0">
                <a:solidFill>
                  <a:schemeClr val="tx1"/>
                </a:solidFill>
                <a:effectLst/>
                <a:latin typeface="+mn-lt"/>
                <a:ea typeface="ＭＳ Ｐゴシック" charset="0"/>
                <a:cs typeface="ＭＳ Ｐゴシック" charset="0"/>
              </a:rPr>
              <a:t>Understand your current state and future needs and create your new plan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b="1" kern="1200" dirty="0">
                <a:solidFill>
                  <a:schemeClr val="tx1"/>
                </a:solidFill>
                <a:effectLst/>
                <a:latin typeface="+mn-lt"/>
                <a:ea typeface="ＭＳ Ｐゴシック" charset="0"/>
                <a:cs typeface="ＭＳ Ｐゴシック" charset="0"/>
              </a:rPr>
              <a:t>Propose: </a:t>
            </a:r>
            <a:r>
              <a:rPr lang="en-US" sz="1200" kern="1200" dirty="0">
                <a:solidFill>
                  <a:schemeClr val="tx1"/>
                </a:solidFill>
                <a:effectLst/>
                <a:latin typeface="+mn-lt"/>
                <a:ea typeface="ＭＳ Ｐゴシック" charset="0"/>
                <a:cs typeface="ＭＳ Ｐゴシック" charset="0"/>
              </a:rPr>
              <a:t>You’ll receive a detailed proposal that outlines the ins and outs of your specific engagement</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b="1" kern="1200" dirty="0">
                <a:solidFill>
                  <a:schemeClr val="tx1"/>
                </a:solidFill>
                <a:effectLst/>
                <a:latin typeface="+mn-lt"/>
                <a:ea typeface="ＭＳ Ｐゴシック" charset="0"/>
                <a:cs typeface="ＭＳ Ｐゴシック" charset="0"/>
              </a:rPr>
              <a:t>Deploy: </a:t>
            </a:r>
            <a:r>
              <a:rPr lang="en-US" sz="1200" kern="1200" dirty="0">
                <a:solidFill>
                  <a:schemeClr val="tx1"/>
                </a:solidFill>
                <a:effectLst/>
                <a:latin typeface="+mn-lt"/>
                <a:ea typeface="ＭＳ Ｐゴシック" charset="0"/>
                <a:cs typeface="ＭＳ Ｐゴシック" charset="0"/>
              </a:rPr>
              <a:t>Purchase and install new Lexmark devices in your location(s) </a:t>
            </a:r>
            <a:br>
              <a:rPr lang="en-US" sz="1200" kern="1200" dirty="0">
                <a:solidFill>
                  <a:schemeClr val="tx1"/>
                </a:solidFill>
                <a:effectLst/>
                <a:latin typeface="+mn-lt"/>
                <a:ea typeface="ＭＳ Ｐゴシック" charset="0"/>
                <a:cs typeface="ＭＳ Ｐゴシック" charset="0"/>
              </a:rPr>
            </a:br>
            <a:r>
              <a:rPr lang="en-US" sz="1200" kern="1200" dirty="0">
                <a:solidFill>
                  <a:schemeClr val="tx1"/>
                </a:solidFill>
                <a:effectLst/>
                <a:latin typeface="+mn-lt"/>
                <a:ea typeface="ＭＳ Ｐゴシック" charset="0"/>
                <a:cs typeface="ＭＳ Ｐゴシック" charset="0"/>
              </a:rPr>
              <a:t>  </a:t>
            </a:r>
          </a:p>
          <a:p>
            <a:pPr fontAlgn="base"/>
            <a:r>
              <a:rPr lang="en-US" sz="1200" b="1" kern="1200" dirty="0">
                <a:solidFill>
                  <a:schemeClr val="tx1"/>
                </a:solidFill>
                <a:effectLst/>
                <a:latin typeface="+mn-lt"/>
                <a:ea typeface="ＭＳ Ｐゴシック" charset="0"/>
                <a:cs typeface="ＭＳ Ｐゴシック" charset="0"/>
              </a:rPr>
              <a:t>Manage: </a:t>
            </a:r>
            <a:r>
              <a:rPr lang="en-US" sz="1200" kern="1200" dirty="0">
                <a:solidFill>
                  <a:schemeClr val="tx1"/>
                </a:solidFill>
                <a:effectLst/>
                <a:latin typeface="+mn-lt"/>
                <a:ea typeface="ＭＳ Ｐゴシック" charset="0"/>
                <a:cs typeface="ＭＳ Ｐゴシック" charset="0"/>
              </a:rPr>
              <a:t>Rely on your IT provider to assume the day-to-day management of your fleet </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kern="1200" dirty="0">
                <a:solidFill>
                  <a:schemeClr val="tx1"/>
                </a:solidFill>
                <a:effectLst/>
                <a:latin typeface="+mn-lt"/>
                <a:ea typeface="ＭＳ Ｐゴシック" charset="0"/>
                <a:cs typeface="ＭＳ Ｐゴシック" charset="0"/>
              </a:rPr>
              <a:t>We have covered quite a bit today. Let me pause and ask: “What do you think?”</a:t>
            </a:r>
            <a:br>
              <a:rPr lang="en-US" sz="1200" kern="1200" dirty="0">
                <a:solidFill>
                  <a:schemeClr val="tx1"/>
                </a:solidFill>
                <a:effectLst/>
                <a:latin typeface="+mn-lt"/>
                <a:ea typeface="ＭＳ Ｐゴシック" charset="0"/>
                <a:cs typeface="ＭＳ Ｐゴシック" charset="0"/>
              </a:rPr>
            </a:br>
            <a:endParaRPr lang="en-US" sz="1200" kern="1200" dirty="0">
              <a:solidFill>
                <a:schemeClr val="tx1"/>
              </a:solidFill>
              <a:effectLst/>
              <a:latin typeface="+mn-lt"/>
              <a:ea typeface="ＭＳ Ｐゴシック" charset="0"/>
              <a:cs typeface="ＭＳ Ｐゴシック" charset="0"/>
            </a:endParaRPr>
          </a:p>
          <a:p>
            <a:pPr fontAlgn="base"/>
            <a:r>
              <a:rPr lang="en-US" sz="1200" kern="1200" dirty="0">
                <a:solidFill>
                  <a:schemeClr val="tx1"/>
                </a:solidFill>
                <a:effectLst/>
                <a:latin typeface="+mn-lt"/>
                <a:ea typeface="ＭＳ Ｐゴシック" charset="0"/>
                <a:cs typeface="ＭＳ Ｐゴシック" charset="0"/>
              </a:rPr>
              <a:t>We would welcome the opportunity to speak with you more about this new offering, to understand your situation, your goals and objectives.</a:t>
            </a:r>
            <a:br>
              <a:rPr lang="en-US" sz="1200" kern="1200" dirty="0">
                <a:solidFill>
                  <a:schemeClr val="tx1"/>
                </a:solidFill>
                <a:effectLst/>
                <a:latin typeface="+mn-lt"/>
                <a:ea typeface="ＭＳ Ｐゴシック" charset="0"/>
                <a:cs typeface="ＭＳ Ｐゴシック" charset="0"/>
              </a:rPr>
            </a:br>
            <a:r>
              <a:rPr lang="en-US" sz="1200" kern="1200" dirty="0">
                <a:solidFill>
                  <a:schemeClr val="tx1"/>
                </a:solidFill>
                <a:effectLst/>
                <a:latin typeface="+mn-lt"/>
                <a:ea typeface="ＭＳ Ｐゴシック" charset="0"/>
                <a:cs typeface="ＭＳ Ｐゴシック" charset="0"/>
              </a:rPr>
              <a:t> </a:t>
            </a:r>
          </a:p>
          <a:p>
            <a:pPr fontAlgn="base"/>
            <a:r>
              <a:rPr lang="en-US" sz="1200" kern="1200" dirty="0">
                <a:solidFill>
                  <a:schemeClr val="tx1"/>
                </a:solidFill>
                <a:effectLst/>
                <a:latin typeface="+mn-lt"/>
                <a:ea typeface="ＭＳ Ｐゴシック" charset="0"/>
                <a:cs typeface="ＭＳ Ｐゴシック" charset="0"/>
              </a:rPr>
              <a:t>What works best for you and your schedule?</a:t>
            </a:r>
          </a:p>
          <a:p>
            <a:endParaRPr lang="en-US" dirty="0"/>
          </a:p>
          <a:p>
            <a:pPr rtl="0" fontAlgn="base"/>
            <a:endParaRPr lang="en-US" sz="1200" b="0" i="0" kern="1200" dirty="0">
              <a:solidFill>
                <a:schemeClr val="tx1"/>
              </a:solidFill>
              <a:effectLst/>
              <a:latin typeface="+mn-lt"/>
              <a:ea typeface="ＭＳ Ｐゴシック" charset="0"/>
              <a:cs typeface="ＭＳ Ｐゴシック" charset="0"/>
            </a:endParaRPr>
          </a:p>
        </p:txBody>
      </p:sp>
      <p:sp>
        <p:nvSpPr>
          <p:cNvPr id="8" name="Slide Number Placeholder 3"/>
          <p:cNvSpPr>
            <a:spLocks noGrp="1"/>
          </p:cNvSpPr>
          <p:nvPr>
            <p:ph type="sldNum" sz="quarter" idx="5"/>
          </p:nvPr>
        </p:nvSpPr>
        <p:spPr>
          <a:xfrm>
            <a:off x="3970938" y="8829967"/>
            <a:ext cx="3037840" cy="466433"/>
          </a:xfrm>
        </p:spPr>
        <p:txBody>
          <a:bodyPr/>
          <a:lstStyle/>
          <a:p>
            <a:pPr>
              <a:defRPr/>
            </a:pPr>
            <a:fld id="{EBE38053-E78B-6A4C-8605-71D746E98453}" type="slidenum">
              <a:rPr lang="en-US" smtClean="0"/>
              <a:pPr>
                <a:defRPr/>
              </a:pPr>
              <a:t>8</a:t>
            </a:fld>
            <a:endParaRPr lang="en-US" dirty="0"/>
          </a:p>
        </p:txBody>
      </p:sp>
    </p:spTree>
    <p:extLst>
      <p:ext uri="{BB962C8B-B14F-4D97-AF65-F5344CB8AC3E}">
        <p14:creationId xmlns:p14="http://schemas.microsoft.com/office/powerpoint/2010/main" val="148335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880100"/>
            <a:ext cx="25146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Isosceles Triangle 7" hidden="1"/>
          <p:cNvSpPr/>
          <p:nvPr/>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Isosceles Triangle 8" hidden="1"/>
          <p:cNvSpPr/>
          <p:nvPr/>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Isosceles Triangle 9" hidden="1"/>
          <p:cNvSpPr/>
          <p:nvPr/>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 name="Title"/>
          <p:cNvSpPr>
            <a:spLocks noGrp="1"/>
          </p:cNvSpPr>
          <p:nvPr>
            <p:ph type="ctrTitle"/>
          </p:nvPr>
        </p:nvSpPr>
        <p:spPr>
          <a:xfrm>
            <a:off x="609600" y="457200"/>
            <a:ext cx="7620000" cy="2743200"/>
          </a:xfrm>
        </p:spPr>
        <p:txBody>
          <a:bodyPr anchor="b"/>
          <a:lstStyle>
            <a:lvl1pPr algn="l">
              <a:defRPr sz="3600" baseline="0">
                <a:solidFill>
                  <a:schemeClr val="accent2"/>
                </a:solidFill>
                <a:latin typeface="Arial" panose="020B0604020202020204" pitchFamily="34" charset="0"/>
              </a:defRPr>
            </a:lvl1pPr>
          </a:lstStyle>
          <a:p>
            <a:r>
              <a:rPr lang="en-US"/>
              <a:t>Click to edit Master title style</a:t>
            </a:r>
          </a:p>
        </p:txBody>
      </p:sp>
      <p:sp>
        <p:nvSpPr>
          <p:cNvPr id="7" name="Text Placeholder"/>
          <p:cNvSpPr>
            <a:spLocks noGrp="1"/>
          </p:cNvSpPr>
          <p:nvPr>
            <p:ph type="body" sz="quarter" idx="10"/>
          </p:nvPr>
        </p:nvSpPr>
        <p:spPr>
          <a:xfrm>
            <a:off x="609600" y="5029200"/>
            <a:ext cx="7620000" cy="457200"/>
          </a:xfrm>
          <a:prstGeom prst="rect">
            <a:avLst/>
          </a:prstGeom>
        </p:spPr>
        <p:txBody>
          <a:bodyPr lIns="45720" rIns="45720"/>
          <a:lstStyle>
            <a:lvl1pPr algn="l">
              <a:spcBef>
                <a:spcPts val="300"/>
              </a:spcBef>
              <a:buNone/>
              <a:defRPr sz="1600" cap="none" baseline="0">
                <a:solidFill>
                  <a:srgbClr val="32323C"/>
                </a:solidFill>
                <a:latin typeface="Arial" panose="020B0604020202020204" pitchFamily="34" charset="0"/>
              </a:defRPr>
            </a:lvl1pPr>
          </a:lstStyle>
          <a:p>
            <a:pPr lvl="0"/>
            <a:r>
              <a:rPr lang="en-US"/>
              <a:t>Click to edit Master text styles</a:t>
            </a:r>
          </a:p>
        </p:txBody>
      </p:sp>
      <p:sp>
        <p:nvSpPr>
          <p:cNvPr id="3" name="Subtitle"/>
          <p:cNvSpPr>
            <a:spLocks noGrp="1"/>
          </p:cNvSpPr>
          <p:nvPr>
            <p:ph type="subTitle" idx="1"/>
          </p:nvPr>
        </p:nvSpPr>
        <p:spPr>
          <a:xfrm>
            <a:off x="609600" y="3429000"/>
            <a:ext cx="7620000" cy="1371600"/>
          </a:xfrm>
          <a:prstGeom prst="rect">
            <a:avLst/>
          </a:prstGeom>
          <a:noFill/>
        </p:spPr>
        <p:txBody>
          <a:bodyPr lIns="0" tIns="0" rIns="0" bIns="0"/>
          <a:lstStyle>
            <a:lvl1pPr marL="0" indent="0" algn="l">
              <a:spcBef>
                <a:spcPts val="0"/>
              </a:spcBef>
              <a:spcAft>
                <a:spcPts val="600"/>
              </a:spcAft>
              <a:buNone/>
              <a:defRPr sz="2200" baseline="0">
                <a:solidFill>
                  <a:srgbClr val="32323C"/>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Footer Placeholder 12"/>
          <p:cNvSpPr>
            <a:spLocks noGrp="1"/>
          </p:cNvSpPr>
          <p:nvPr userDrawn="1">
            <p:ph type="ftr" sz="quarter" idx="11"/>
          </p:nvPr>
        </p:nvSpPr>
        <p:spPr>
          <a:xfrm>
            <a:off x="609600" y="6565900"/>
            <a:ext cx="6096000" cy="1365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lvl1pPr>
          </a:lstStyle>
          <a:p>
            <a:pPr>
              <a:defRPr/>
            </a:pPr>
            <a:r>
              <a:rPr lang="en-US"/>
              <a:t>© 2022 Lexmark. All rights reserved.</a:t>
            </a:r>
            <a:endParaRPr/>
          </a:p>
        </p:txBody>
      </p:sp>
    </p:spTree>
    <p:extLst>
      <p:ext uri="{BB962C8B-B14F-4D97-AF65-F5344CB8AC3E}">
        <p14:creationId xmlns:p14="http://schemas.microsoft.com/office/powerpoint/2010/main" val="35018847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and Sidebar Right">
    <p:spTree>
      <p:nvGrpSpPr>
        <p:cNvPr id="1" name=""/>
        <p:cNvGrpSpPr/>
        <p:nvPr/>
      </p:nvGrpSpPr>
      <p:grpSpPr>
        <a:xfrm>
          <a:off x="0" y="0"/>
          <a:ext cx="0" cy="0"/>
          <a:chOff x="0" y="0"/>
          <a:chExt cx="0" cy="0"/>
        </a:xfrm>
      </p:grpSpPr>
      <p:sp>
        <p:nvSpPr>
          <p:cNvPr id="12" name="Rectangle 11"/>
          <p:cNvSpPr/>
          <p:nvPr/>
        </p:nvSpPr>
        <p:spPr bwMode="auto">
          <a:xfrm>
            <a:off x="8534398" y="822960"/>
            <a:ext cx="3352801" cy="640080"/>
          </a:xfrm>
          <a:prstGeom prst="rect">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119" y="822960"/>
            <a:ext cx="640080" cy="640080"/>
          </a:xfrm>
          <a:prstGeom prst="rect">
            <a:avLst/>
          </a:prstGeom>
        </p:spPr>
      </p:pic>
      <p:sp>
        <p:nvSpPr>
          <p:cNvPr id="5" name="Sidebar Title Placeholder"/>
          <p:cNvSpPr>
            <a:spLocks noGrp="1"/>
          </p:cNvSpPr>
          <p:nvPr>
            <p:ph type="body" sz="quarter" idx="3" hasCustomPrompt="1"/>
          </p:nvPr>
        </p:nvSpPr>
        <p:spPr>
          <a:xfrm>
            <a:off x="8534397" y="1463040"/>
            <a:ext cx="3352799" cy="4846320"/>
          </a:xfrm>
          <a:gradFill>
            <a:gsLst>
              <a:gs pos="0">
                <a:schemeClr val="bg2"/>
              </a:gs>
              <a:gs pos="100000">
                <a:schemeClr val="bg1"/>
              </a:gs>
            </a:gsLst>
            <a:lin ang="5400000" scaled="1"/>
          </a:grad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spcBef>
                <a:spcPts val="600"/>
              </a:spcBef>
              <a:spcAft>
                <a:spcPts val="0"/>
              </a:spcAft>
              <a:defRPr lang="en-US" sz="1800" dirty="0" smtClean="0"/>
            </a:lvl1pPr>
            <a:lvl2pPr>
              <a:spcBef>
                <a:spcPts val="600"/>
              </a:spcBef>
              <a:spcAft>
                <a:spcPts val="0"/>
              </a:spcAft>
              <a:defRPr lang="en-US" sz="1600" dirty="0" smtClean="0"/>
            </a:lvl2pPr>
            <a:lvl3pPr>
              <a:spcBef>
                <a:spcPts val="600"/>
              </a:spcBef>
              <a:spcAft>
                <a:spcPts val="0"/>
              </a:spcAft>
              <a:defRPr lang="en-US" sz="1600" dirty="0" smtClean="0"/>
            </a:lvl3pPr>
            <a:lvl4pPr>
              <a:spcBef>
                <a:spcPts val="600"/>
              </a:spcBef>
              <a:spcAft>
                <a:spcPts val="0"/>
              </a:spcAft>
              <a:defRPr lang="en-US" sz="1200" dirty="0" smtClean="0"/>
            </a:lvl4pPr>
            <a:lvl5pPr>
              <a:spcBef>
                <a:spcPts val="600"/>
              </a:spcBef>
              <a:spcAft>
                <a:spcPts val="0"/>
              </a:spcAft>
              <a:defRPr lang="en-US" sz="1200"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p:cNvSpPr>
            <a:spLocks noGrp="1"/>
          </p:cNvSpPr>
          <p:nvPr>
            <p:ph sz="half" idx="2"/>
          </p:nvPr>
        </p:nvSpPr>
        <p:spPr>
          <a:xfrm>
            <a:off x="304800" y="822960"/>
            <a:ext cx="79248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6" name="Footer Placeholder 5"/>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
        <p:nvSpPr>
          <p:cNvPr id="9" name="Text Placeholder 5"/>
          <p:cNvSpPr>
            <a:spLocks noGrp="1"/>
          </p:cNvSpPr>
          <p:nvPr>
            <p:ph type="body" sz="quarter" idx="12"/>
          </p:nvPr>
        </p:nvSpPr>
        <p:spPr>
          <a:xfrm>
            <a:off x="8534399" y="822960"/>
            <a:ext cx="3352800" cy="640080"/>
          </a:xfrm>
          <a:noFill/>
        </p:spPr>
        <p:txBody>
          <a:bodyPr wrap="square" rtlCol="0" anchor="ctr">
            <a:noAutofit/>
          </a:bodyPr>
          <a:lstStyle>
            <a:lvl1pPr marL="0" indent="0" algn="ctr">
              <a:buFont typeface="Arial" panose="020B0604020202020204" pitchFamily="34" charset="0"/>
              <a:buNone/>
              <a:defRPr lang="en-US" sz="2000" b="1" dirty="0" smtClean="0">
                <a:solidFill>
                  <a:schemeClr val="bg1"/>
                </a:solidFill>
              </a:defRPr>
            </a:lvl1pPr>
          </a:lstStyle>
          <a:p>
            <a:pPr marL="0" lvl="0" defTabSz="914400" latinLnBrk="0"/>
            <a:r>
              <a:rPr lang="en-US"/>
              <a:t>Click to edit Master text styles</a:t>
            </a:r>
          </a:p>
        </p:txBody>
      </p:sp>
    </p:spTree>
    <p:extLst>
      <p:ext uri="{BB962C8B-B14F-4D97-AF65-F5344CB8AC3E}">
        <p14:creationId xmlns:p14="http://schemas.microsoft.com/office/powerpoint/2010/main" val="35203981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3-4 Layou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229600" y="822960"/>
            <a:ext cx="3657600" cy="5486400"/>
          </a:xfrm>
        </p:spPr>
        <p:txBody>
          <a:bodyPr/>
          <a:lstStyle>
            <a:lvl1pPr marL="344488" indent="-344488">
              <a:lnSpc>
                <a:spcPct val="100000"/>
              </a:lnSpc>
              <a:spcBef>
                <a:spcPts val="0"/>
              </a:spcBef>
              <a:spcAft>
                <a:spcPts val="1200"/>
              </a:spcAft>
              <a:buClr>
                <a:schemeClr val="accent2"/>
              </a:buClr>
              <a:buFont typeface="+mj-lt"/>
              <a:buAutoNum type="arabicPeriod"/>
              <a:defRPr sz="2000">
                <a:latin typeface="+mn-lt"/>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p:txBody>
      </p:sp>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7" name="Footer Placeholder 6"/>
          <p:cNvSpPr>
            <a:spLocks noGrp="1"/>
          </p:cNvSpPr>
          <p:nvPr>
            <p:ph type="ftr" sz="quarter" idx="12"/>
          </p:nvPr>
        </p:nvSpPr>
        <p:spPr/>
        <p:txBody>
          <a:bodyPr/>
          <a:lstStyle/>
          <a:p>
            <a:r>
              <a:rPr lang="en-US"/>
              <a:t>© 2022 Lexmark. All rights reserved.</a:t>
            </a:r>
          </a:p>
        </p:txBody>
      </p:sp>
      <p:sp>
        <p:nvSpPr>
          <p:cNvPr id="8" name="Slide Number Placeholder 7"/>
          <p:cNvSpPr>
            <a:spLocks noGrp="1"/>
          </p:cNvSpPr>
          <p:nvPr>
            <p:ph type="sldNum" sz="quarter" idx="13"/>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2018634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143000"/>
            <a:ext cx="3962403"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Content Placeholder 6"/>
          <p:cNvSpPr>
            <a:spLocks noGrp="1"/>
          </p:cNvSpPr>
          <p:nvPr>
            <p:ph sz="quarter" idx="11"/>
          </p:nvPr>
        </p:nvSpPr>
        <p:spPr>
          <a:xfrm>
            <a:off x="4572000" y="1143000"/>
            <a:ext cx="7315200"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3" name="Title 2"/>
          <p:cNvSpPr>
            <a:spLocks noGrp="1"/>
          </p:cNvSpPr>
          <p:nvPr>
            <p:ph type="title"/>
          </p:nvPr>
        </p:nvSpPr>
        <p:spPr/>
        <p:txBody>
          <a:bodyPr/>
          <a:lstStyle>
            <a:lvl1pPr>
              <a:defRPr>
                <a:latin typeface="+mn-lt"/>
              </a:defRPr>
            </a:lvl1pPr>
          </a:lstStyle>
          <a:p>
            <a:r>
              <a:rPr lang="en-US"/>
              <a:t>Click to edit Master title style</a:t>
            </a:r>
          </a:p>
        </p:txBody>
      </p:sp>
      <p:sp>
        <p:nvSpPr>
          <p:cNvPr id="8" name="Text Placeholder 7"/>
          <p:cNvSpPr>
            <a:spLocks noGrp="1"/>
          </p:cNvSpPr>
          <p:nvPr>
            <p:ph type="body" sz="quarter" idx="12"/>
          </p:nvPr>
        </p:nvSpPr>
        <p:spPr>
          <a:xfrm>
            <a:off x="304800" y="640080"/>
            <a:ext cx="11582400" cy="274320"/>
          </a:xfrm>
          <a:noFill/>
          <a:ln>
            <a:noFill/>
            <a:headEnd/>
            <a:tailEnd/>
          </a:ln>
        </p:spPr>
        <p:txBody>
          <a:bodyPr vert="horz" wrap="square" lIns="0" tIns="0" rIns="0" bIns="0" numCol="1" anchor="t" anchorCtr="0" compatLnSpc="1">
            <a:prstTxWarp prst="textNoShape">
              <a:avLst/>
            </a:prstTxWarp>
          </a:bodyPr>
          <a:lstStyle>
            <a:lvl1pPr marL="174625" indent="-174625">
              <a:buNone/>
              <a:defRPr lang="en-US" sz="1800" b="0" i="0" dirty="0" smtClean="0">
                <a:solidFill>
                  <a:schemeClr val="tx2"/>
                </a:solidFill>
              </a:defRPr>
            </a:lvl1pPr>
          </a:lstStyle>
          <a:p>
            <a:pPr marL="0" lvl="0" indent="0"/>
            <a:r>
              <a:rPr lang="en-US"/>
              <a:t>Click to edit Master text styles</a:t>
            </a:r>
          </a:p>
        </p:txBody>
      </p:sp>
      <p:sp>
        <p:nvSpPr>
          <p:cNvPr id="9" name="Footer Placeholder 8"/>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0269746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134600" y="0"/>
            <a:ext cx="2057400" cy="2057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840" y="5577840"/>
            <a:ext cx="1280160" cy="1280160"/>
          </a:xfrm>
          <a:prstGeom prst="rect">
            <a:avLst/>
          </a:prstGeom>
        </p:spPr>
      </p:pic>
      <p:sp>
        <p:nvSpPr>
          <p:cNvPr id="6" name="Text Placeholder 5"/>
          <p:cNvSpPr>
            <a:spLocks noGrp="1"/>
          </p:cNvSpPr>
          <p:nvPr>
            <p:ph type="body" sz="quarter" idx="13"/>
          </p:nvPr>
        </p:nvSpPr>
        <p:spPr>
          <a:xfrm>
            <a:off x="1219200" y="1828800"/>
            <a:ext cx="6799811" cy="2743200"/>
          </a:xfrm>
        </p:spPr>
        <p:txBody>
          <a:bodyPr>
            <a:noAutofit/>
          </a:bodyPr>
          <a:lstStyle>
            <a:lvl1pPr marL="0" indent="0">
              <a:lnSpc>
                <a:spcPct val="114000"/>
              </a:lnSpc>
              <a:spcBef>
                <a:spcPts val="0"/>
              </a:spcBef>
              <a:spcAft>
                <a:spcPts val="0"/>
              </a:spcAft>
              <a:buNone/>
              <a:defRPr sz="1800">
                <a:latin typeface="+mn-lt"/>
              </a:defRPr>
            </a:lvl1pPr>
            <a:lvl2pPr marL="0" indent="0">
              <a:lnSpc>
                <a:spcPct val="120000"/>
              </a:lnSpc>
              <a:spcBef>
                <a:spcPts val="0"/>
              </a:spcBef>
              <a:buNone/>
              <a:defRPr sz="2800"/>
            </a:lvl2pPr>
            <a:lvl3pPr marL="0" indent="0">
              <a:lnSpc>
                <a:spcPct val="120000"/>
              </a:lnSpc>
              <a:spcBef>
                <a:spcPts val="0"/>
              </a:spcBef>
              <a:buNone/>
              <a:defRPr sz="2800"/>
            </a:lvl3pPr>
            <a:lvl4pPr marL="0" indent="0">
              <a:lnSpc>
                <a:spcPct val="120000"/>
              </a:lnSpc>
              <a:spcBef>
                <a:spcPts val="0"/>
              </a:spcBef>
              <a:buNone/>
              <a:defRPr sz="2800"/>
            </a:lvl4pPr>
            <a:lvl5pPr marL="0" indent="0">
              <a:lnSpc>
                <a:spcPct val="120000"/>
              </a:lnSpc>
              <a:spcBef>
                <a:spcPts val="0"/>
              </a:spcBef>
              <a:buNone/>
              <a:defRPr sz="2800"/>
            </a:lvl5pPr>
          </a:lstStyle>
          <a:p>
            <a:pPr lvl="0"/>
            <a:r>
              <a:rPr lang="en-US"/>
              <a:t>Click to edit Master text styles</a:t>
            </a:r>
          </a:p>
        </p:txBody>
      </p:sp>
      <p:sp>
        <p:nvSpPr>
          <p:cNvPr id="14" name="Text Placeholder 5"/>
          <p:cNvSpPr>
            <a:spLocks noGrp="1"/>
          </p:cNvSpPr>
          <p:nvPr>
            <p:ph type="body" sz="quarter" idx="16"/>
          </p:nvPr>
        </p:nvSpPr>
        <p:spPr>
          <a:xfrm>
            <a:off x="1219200" y="4572000"/>
            <a:ext cx="6799811" cy="1143000"/>
          </a:xfrm>
        </p:spPr>
        <p:txBody>
          <a:bodyPr>
            <a:noAutofit/>
          </a:bodyPr>
          <a:lstStyle>
            <a:lvl1pPr marL="0" indent="0" algn="l">
              <a:lnSpc>
                <a:spcPct val="100000"/>
              </a:lnSpc>
              <a:spcBef>
                <a:spcPts val="0"/>
              </a:spcBef>
              <a:buNone/>
              <a:defRPr sz="1400">
                <a:solidFill>
                  <a:schemeClr val="accent5"/>
                </a:solidFill>
                <a:latin typeface="+mn-lt"/>
              </a:defRPr>
            </a:lvl1pPr>
            <a:lvl2pPr marL="0" indent="0">
              <a:lnSpc>
                <a:spcPct val="120000"/>
              </a:lnSpc>
              <a:spcBef>
                <a:spcPts val="0"/>
              </a:spcBef>
              <a:buNone/>
              <a:defRPr sz="2800"/>
            </a:lvl2pPr>
            <a:lvl3pPr marL="0" indent="0">
              <a:lnSpc>
                <a:spcPct val="120000"/>
              </a:lnSpc>
              <a:spcBef>
                <a:spcPts val="0"/>
              </a:spcBef>
              <a:buNone/>
              <a:defRPr sz="2800"/>
            </a:lvl3pPr>
            <a:lvl4pPr marL="0" indent="0">
              <a:lnSpc>
                <a:spcPct val="120000"/>
              </a:lnSpc>
              <a:spcBef>
                <a:spcPts val="0"/>
              </a:spcBef>
              <a:buNone/>
              <a:defRPr sz="2800"/>
            </a:lvl4pPr>
            <a:lvl5pPr marL="0" indent="0">
              <a:lnSpc>
                <a:spcPct val="120000"/>
              </a:lnSpc>
              <a:spcBef>
                <a:spcPts val="0"/>
              </a:spcBef>
              <a:buNone/>
              <a:defRPr sz="2800"/>
            </a:lvl5pPr>
          </a:lstStyle>
          <a:p>
            <a:pPr lvl="0"/>
            <a:r>
              <a:rPr lang="en-US"/>
              <a:t>Click to edit Master text styles</a:t>
            </a:r>
          </a:p>
        </p:txBody>
      </p:sp>
      <p:sp>
        <p:nvSpPr>
          <p:cNvPr id="2" name="Title 1"/>
          <p:cNvSpPr>
            <a:spLocks noGrp="1"/>
          </p:cNvSpPr>
          <p:nvPr>
            <p:ph type="title"/>
          </p:nvPr>
        </p:nvSpPr>
        <p:spPr>
          <a:xfrm>
            <a:off x="304797" y="137160"/>
            <a:ext cx="7010400" cy="1371600"/>
          </a:xfrm>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20"/>
          </p:nvPr>
        </p:nvSpPr>
        <p:spPr/>
        <p:txBody>
          <a:bodyPr/>
          <a:lstStyle>
            <a:lvl1pPr algn="l">
              <a:defRPr/>
            </a:lvl1pPr>
          </a:lstStyle>
          <a:p>
            <a:r>
              <a:rPr lang="en-US"/>
              <a:t>© 2022 Lexmark. All rights reserved.</a:t>
            </a:r>
          </a:p>
        </p:txBody>
      </p:sp>
      <p:sp>
        <p:nvSpPr>
          <p:cNvPr id="7" name="Slide Number Placeholder 6"/>
          <p:cNvSpPr>
            <a:spLocks noGrp="1"/>
          </p:cNvSpPr>
          <p:nvPr>
            <p:ph type="sldNum" sz="quarter" idx="21"/>
          </p:nvPr>
        </p:nvSpPr>
        <p:spPr/>
        <p:txBody>
          <a:bodyPr/>
          <a:lstStyle>
            <a:lvl1pPr>
              <a:defRPr>
                <a:solidFill>
                  <a:schemeClr val="bg1"/>
                </a:solidFill>
              </a:defRPr>
            </a:lvl1pPr>
          </a:lstStyle>
          <a:p>
            <a:fld id="{71D586D2-677B-458F-B417-DB589973A882}" type="slidenum">
              <a:rPr lang="en-US" smtClean="0"/>
              <a:pPr/>
              <a:t>‹#›</a:t>
            </a:fld>
            <a:endParaRPr lang="en-US"/>
          </a:p>
        </p:txBody>
      </p:sp>
      <p:sp>
        <p:nvSpPr>
          <p:cNvPr id="13" name="Freeform 12"/>
          <p:cNvSpPr/>
          <p:nvPr userDrawn="1"/>
        </p:nvSpPr>
        <p:spPr bwMode="auto">
          <a:xfrm>
            <a:off x="770106" y="1806720"/>
            <a:ext cx="447359" cy="310307"/>
          </a:xfrm>
          <a:custGeom>
            <a:avLst/>
            <a:gdLst/>
            <a:ahLst/>
            <a:cxnLst/>
            <a:rect l="l" t="t" r="r" b="b"/>
            <a:pathLst>
              <a:path w="335519" h="310307">
                <a:moveTo>
                  <a:pt x="307074" y="0"/>
                </a:moveTo>
                <a:lnTo>
                  <a:pt x="335519" y="45253"/>
                </a:lnTo>
                <a:cubicBezTo>
                  <a:pt x="311815" y="55166"/>
                  <a:pt x="294360" y="69927"/>
                  <a:pt x="283155" y="89536"/>
                </a:cubicBezTo>
                <a:cubicBezTo>
                  <a:pt x="271949" y="109146"/>
                  <a:pt x="265700" y="137699"/>
                  <a:pt x="264407" y="175194"/>
                </a:cubicBezTo>
                <a:lnTo>
                  <a:pt x="325175" y="175194"/>
                </a:lnTo>
                <a:lnTo>
                  <a:pt x="325175" y="310307"/>
                </a:lnTo>
                <a:lnTo>
                  <a:pt x="200406" y="310307"/>
                </a:lnTo>
                <a:lnTo>
                  <a:pt x="200406" y="203639"/>
                </a:lnTo>
                <a:cubicBezTo>
                  <a:pt x="200406" y="145887"/>
                  <a:pt x="207302" y="104082"/>
                  <a:pt x="221093" y="78223"/>
                </a:cubicBezTo>
                <a:cubicBezTo>
                  <a:pt x="239194" y="43745"/>
                  <a:pt x="267855" y="17670"/>
                  <a:pt x="307074" y="0"/>
                </a:cubicBezTo>
                <a:close/>
                <a:moveTo>
                  <a:pt x="106668" y="0"/>
                </a:moveTo>
                <a:lnTo>
                  <a:pt x="135112" y="45253"/>
                </a:lnTo>
                <a:cubicBezTo>
                  <a:pt x="111408" y="55166"/>
                  <a:pt x="93954" y="69927"/>
                  <a:pt x="82748" y="89536"/>
                </a:cubicBezTo>
                <a:cubicBezTo>
                  <a:pt x="71543" y="109146"/>
                  <a:pt x="65293" y="137699"/>
                  <a:pt x="64001" y="175194"/>
                </a:cubicBezTo>
                <a:lnTo>
                  <a:pt x="124769" y="175194"/>
                </a:lnTo>
                <a:lnTo>
                  <a:pt x="124769" y="310307"/>
                </a:lnTo>
                <a:lnTo>
                  <a:pt x="0" y="310307"/>
                </a:lnTo>
                <a:lnTo>
                  <a:pt x="0" y="203639"/>
                </a:lnTo>
                <a:cubicBezTo>
                  <a:pt x="0" y="145887"/>
                  <a:pt x="6895" y="104082"/>
                  <a:pt x="20687" y="78223"/>
                </a:cubicBezTo>
                <a:cubicBezTo>
                  <a:pt x="38788" y="43745"/>
                  <a:pt x="67448" y="17670"/>
                  <a:pt x="106668" y="0"/>
                </a:cubicBezTo>
                <a:close/>
              </a:path>
            </a:pathLst>
          </a:custGeom>
          <a:solidFill>
            <a:schemeClr val="accent2"/>
          </a:solidFill>
          <a:ln w="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25686451"/>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Map">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200"/>
            </a:lvl1pPr>
          </a:lstStyle>
          <a:p>
            <a:r>
              <a:rPr lang="en-US"/>
              <a:t>Click to edit Master title style</a:t>
            </a:r>
          </a:p>
        </p:txBody>
      </p:sp>
      <p:sp>
        <p:nvSpPr>
          <p:cNvPr id="6" name="Footer Placeholder 5"/>
          <p:cNvSpPr>
            <a:spLocks noGrp="1"/>
          </p:cNvSpPr>
          <p:nvPr>
            <p:ph type="ftr" sz="quarter" idx="10"/>
          </p:nvPr>
        </p:nvSpPr>
        <p:spPr/>
        <p:txBody>
          <a:bodyPr/>
          <a:lstStyle/>
          <a:p>
            <a:r>
              <a:rPr lang="en-US"/>
              <a:t>© 2022 Lexmark. All rights reserved.</a:t>
            </a:r>
          </a:p>
        </p:txBody>
      </p:sp>
      <p:sp>
        <p:nvSpPr>
          <p:cNvPr id="7" name="Slide Number Placeholder 6"/>
          <p:cNvSpPr>
            <a:spLocks noGrp="1"/>
          </p:cNvSpPr>
          <p:nvPr>
            <p:ph type="sldNum" sz="quarter" idx="11"/>
          </p:nvPr>
        </p:nvSpPr>
        <p:spPr/>
        <p:txBody>
          <a:bodyPr/>
          <a:lstStyle/>
          <a:p>
            <a:fld id="{71D586D2-677B-458F-B417-DB589973A88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378" y="1143189"/>
            <a:ext cx="9143244" cy="4571622"/>
          </a:xfrm>
          <a:prstGeom prst="rect">
            <a:avLst/>
          </a:prstGeom>
        </p:spPr>
      </p:pic>
    </p:spTree>
    <p:extLst>
      <p:ext uri="{BB962C8B-B14F-4D97-AF65-F5344CB8AC3E}">
        <p14:creationId xmlns:p14="http://schemas.microsoft.com/office/powerpoint/2010/main" val="25313271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1219200" y="1280160"/>
            <a:ext cx="9753600" cy="5029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
        <p:nvSpPr>
          <p:cNvPr id="11" name="Text Placeholder 7"/>
          <p:cNvSpPr>
            <a:spLocks noGrp="1"/>
          </p:cNvSpPr>
          <p:nvPr>
            <p:ph type="body" sz="quarter" idx="15"/>
          </p:nvPr>
        </p:nvSpPr>
        <p:spPr>
          <a:xfrm>
            <a:off x="304800" y="640080"/>
            <a:ext cx="11582400" cy="274320"/>
          </a:xfrm>
          <a:noFill/>
          <a:ln>
            <a:noFill/>
            <a:headEnd/>
            <a:tailEnd/>
          </a:ln>
        </p:spPr>
        <p:txBody>
          <a:bodyPr vert="horz" wrap="square" lIns="0" tIns="0" rIns="0" bIns="0" numCol="1" anchor="t" anchorCtr="0" compatLnSpc="1">
            <a:prstTxWarp prst="textNoShape">
              <a:avLst/>
            </a:prstTxWarp>
          </a:bodyPr>
          <a:lstStyle>
            <a:lvl1pPr marL="174625" indent="-174625">
              <a:buNone/>
              <a:defRPr lang="en-US" sz="1800" b="0" i="0" dirty="0" smtClean="0">
                <a:solidFill>
                  <a:schemeClr val="tx2"/>
                </a:solidFill>
              </a:defRPr>
            </a:lvl1pPr>
          </a:lstStyle>
          <a:p>
            <a:pPr marL="0" lvl="0" indent="0"/>
            <a:r>
              <a:rPr lang="en-US"/>
              <a:t>Click to edit Master text styles</a:t>
            </a:r>
          </a:p>
        </p:txBody>
      </p:sp>
    </p:spTree>
    <p:extLst>
      <p:ext uri="{BB962C8B-B14F-4D97-AF65-F5344CB8AC3E}">
        <p14:creationId xmlns:p14="http://schemas.microsoft.com/office/powerpoint/2010/main" val="11651384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19200" y="822960"/>
            <a:ext cx="975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19200" y="5394960"/>
            <a:ext cx="9753600" cy="9144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1"/>
          </p:nvPr>
        </p:nvSpPr>
        <p:spPr>
          <a:xfrm>
            <a:off x="1219200" y="5029200"/>
            <a:ext cx="9753600" cy="274320"/>
          </a:xfrm>
          <a:noFill/>
          <a:ln>
            <a:noFill/>
            <a:headEnd/>
            <a:tailEnd/>
          </a:ln>
        </p:spPr>
        <p:txBody>
          <a:bodyPr vert="horz" wrap="square" lIns="0" tIns="0" rIns="0" bIns="0" numCol="1" anchor="t" anchorCtr="0" compatLnSpc="1">
            <a:prstTxWarp prst="textNoShape">
              <a:avLst/>
            </a:prstTxWarp>
          </a:bodyPr>
          <a:lstStyle>
            <a:lvl1pPr>
              <a:defRPr lang="en-US" sz="1800" b="0" i="0" dirty="0" smtClean="0">
                <a:solidFill>
                  <a:srgbClr val="A5A5AA"/>
                </a:solidFill>
              </a:defRPr>
            </a:lvl1pPr>
          </a:lstStyle>
          <a:p>
            <a:pPr marL="0" lvl="0" indent="0">
              <a:buNone/>
            </a:pPr>
            <a:r>
              <a:rPr lang="en-US"/>
              <a:t>Click to edit Master text styles</a:t>
            </a:r>
          </a:p>
        </p:txBody>
      </p:sp>
      <p:sp>
        <p:nvSpPr>
          <p:cNvPr id="13" name="Footer Placeholder 12"/>
          <p:cNvSpPr>
            <a:spLocks noGrp="1"/>
          </p:cNvSpPr>
          <p:nvPr>
            <p:ph type="ftr" sz="quarter" idx="12"/>
          </p:nvPr>
        </p:nvSpPr>
        <p:spPr/>
        <p:txBody>
          <a:bodyPr/>
          <a:lstStyle/>
          <a:p>
            <a:r>
              <a:rPr lang="en-US"/>
              <a:t>© 2022 Lexmark. All rights reserved.</a:t>
            </a:r>
          </a:p>
        </p:txBody>
      </p:sp>
      <p:sp>
        <p:nvSpPr>
          <p:cNvPr id="14" name="Slide Number Placeholder 13"/>
          <p:cNvSpPr>
            <a:spLocks noGrp="1"/>
          </p:cNvSpPr>
          <p:nvPr>
            <p:ph type="sldNum" sz="quarter" idx="13"/>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0215488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Right"/>
          <p:cNvSpPr>
            <a:spLocks noGrp="1"/>
          </p:cNvSpPr>
          <p:nvPr>
            <p:ph sz="half" idx="2"/>
          </p:nvPr>
        </p:nvSpPr>
        <p:spPr>
          <a:xfrm>
            <a:off x="6197600" y="822960"/>
            <a:ext cx="5644896"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3" name="Content Placeholder Left"/>
          <p:cNvSpPr>
            <a:spLocks noGrp="1"/>
          </p:cNvSpPr>
          <p:nvPr>
            <p:ph sz="half" idx="1"/>
          </p:nvPr>
        </p:nvSpPr>
        <p:spPr>
          <a:xfrm>
            <a:off x="304800" y="822960"/>
            <a:ext cx="5644896"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2" name="Title"/>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r>
              <a:rPr lang="en-US"/>
              <a:t>© 2022 Lexmark. All rights reserved.</a:t>
            </a:r>
          </a:p>
        </p:txBody>
      </p:sp>
      <p:sp>
        <p:nvSpPr>
          <p:cNvPr id="9" name="Slide Number Placeholder 8"/>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6392555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22960"/>
            <a:ext cx="5644896" cy="274320"/>
          </a:xfrm>
        </p:spPr>
        <p:txBody>
          <a:bodyPr lIns="0" anchor="ct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143000"/>
            <a:ext cx="5644896"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5" name="Text Placeholder 4"/>
          <p:cNvSpPr>
            <a:spLocks noGrp="1"/>
          </p:cNvSpPr>
          <p:nvPr>
            <p:ph type="body" sz="quarter" idx="3"/>
          </p:nvPr>
        </p:nvSpPr>
        <p:spPr>
          <a:xfrm>
            <a:off x="6217920" y="822960"/>
            <a:ext cx="5644896" cy="274320"/>
          </a:xfrm>
        </p:spPr>
        <p:txBody>
          <a:bodyPr lIns="0" anchor="ct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1143000"/>
            <a:ext cx="5644896"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a:t>© 2022 Lexmark. All rights reserved.</a:t>
            </a:r>
          </a:p>
        </p:txBody>
      </p:sp>
      <p:sp>
        <p:nvSpPr>
          <p:cNvPr id="11" name="Slide Number Placeholder 10"/>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43994009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4" name="Content Placeholder 3"/>
          <p:cNvSpPr>
            <a:spLocks noGrp="1"/>
          </p:cNvSpPr>
          <p:nvPr>
            <p:ph sz="quarter" idx="2"/>
          </p:nvPr>
        </p:nvSpPr>
        <p:spPr>
          <a:xfrm>
            <a:off x="6205728" y="6858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5" name="Content Placeholder 4"/>
          <p:cNvSpPr>
            <a:spLocks noGrp="1"/>
          </p:cNvSpPr>
          <p:nvPr>
            <p:ph sz="quarter" idx="3"/>
          </p:nvPr>
        </p:nvSpPr>
        <p:spPr>
          <a:xfrm>
            <a:off x="304800" y="36576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6" name="Content Placeholder 5"/>
          <p:cNvSpPr>
            <a:spLocks noGrp="1"/>
          </p:cNvSpPr>
          <p:nvPr>
            <p:ph sz="quarter" idx="4"/>
          </p:nvPr>
        </p:nvSpPr>
        <p:spPr>
          <a:xfrm>
            <a:off x="6205728" y="36576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a:t>© 2022 Lexmark. All rights reserved.</a:t>
            </a:r>
          </a:p>
        </p:txBody>
      </p:sp>
      <p:sp>
        <p:nvSpPr>
          <p:cNvPr id="11" name="Slide Number Placeholder 10"/>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9987366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0200" y="5880869"/>
            <a:ext cx="2514600" cy="519931"/>
          </a:xfrm>
          <a:prstGeom prst="rect">
            <a:avLst/>
          </a:prstGeom>
        </p:spPr>
      </p:pic>
      <p:sp>
        <p:nvSpPr>
          <p:cNvPr id="2" name="Title"/>
          <p:cNvSpPr>
            <a:spLocks noGrp="1"/>
          </p:cNvSpPr>
          <p:nvPr userDrawn="1">
            <p:ph type="ctrTitle" hasCustomPrompt="1"/>
          </p:nvPr>
        </p:nvSpPr>
        <p:spPr>
          <a:xfrm>
            <a:off x="609600" y="457200"/>
            <a:ext cx="7620000" cy="2743200"/>
          </a:xfrm>
        </p:spPr>
        <p:txBody>
          <a:bodyPr lIns="0" tIns="0" rIns="0" bIns="0" anchor="b"/>
          <a:lstStyle>
            <a:lvl1pPr algn="l">
              <a:defRPr sz="3600" baseline="0">
                <a:solidFill>
                  <a:schemeClr val="accent2"/>
                </a:solidFill>
                <a:latin typeface="Arial" panose="020B0604020202020204" pitchFamily="34" charset="0"/>
              </a:defRPr>
            </a:lvl1pPr>
          </a:lstStyle>
          <a:p>
            <a:r>
              <a:rPr lang="en-US"/>
              <a:t>Click to add presentation title</a:t>
            </a:r>
          </a:p>
        </p:txBody>
      </p:sp>
      <p:sp>
        <p:nvSpPr>
          <p:cNvPr id="7" name="Text Placeholder"/>
          <p:cNvSpPr>
            <a:spLocks noGrp="1"/>
          </p:cNvSpPr>
          <p:nvPr userDrawn="1">
            <p:ph type="body" sz="quarter" idx="10" hasCustomPrompt="1"/>
          </p:nvPr>
        </p:nvSpPr>
        <p:spPr>
          <a:xfrm>
            <a:off x="609600" y="5029200"/>
            <a:ext cx="7620000" cy="457200"/>
          </a:xfrm>
          <a:prstGeom prst="rect">
            <a:avLst/>
          </a:prstGeom>
        </p:spPr>
        <p:txBody>
          <a:bodyPr lIns="45720" tIns="45720" rIns="45720" bIns="45720" anchor="t"/>
          <a:lstStyle>
            <a:lvl1pPr algn="l">
              <a:spcBef>
                <a:spcPts val="300"/>
              </a:spcBef>
              <a:buNone/>
              <a:defRPr sz="1600" cap="none" baseline="0">
                <a:solidFill>
                  <a:srgbClr val="32323C"/>
                </a:solidFill>
                <a:latin typeface="Arial" panose="020B0604020202020204" pitchFamily="34" charset="0"/>
              </a:defRPr>
            </a:lvl1pPr>
          </a:lstStyle>
          <a:p>
            <a:pPr lvl="0"/>
            <a:r>
              <a:rPr lang="en-US"/>
              <a:t>CLICK TO ADD LOCATION AND/OR DATE</a:t>
            </a:r>
          </a:p>
        </p:txBody>
      </p:sp>
      <p:sp>
        <p:nvSpPr>
          <p:cNvPr id="3" name="Subtitle"/>
          <p:cNvSpPr>
            <a:spLocks noGrp="1"/>
          </p:cNvSpPr>
          <p:nvPr userDrawn="1">
            <p:ph type="subTitle" idx="1" hasCustomPrompt="1"/>
          </p:nvPr>
        </p:nvSpPr>
        <p:spPr>
          <a:xfrm>
            <a:off x="609600" y="3429000"/>
            <a:ext cx="7620000" cy="1371600"/>
          </a:xfrm>
          <a:prstGeom prst="rect">
            <a:avLst/>
          </a:prstGeom>
          <a:noFill/>
        </p:spPr>
        <p:txBody>
          <a:bodyPr lIns="0" tIns="0" rIns="0" bIns="0" anchor="t"/>
          <a:lstStyle>
            <a:lvl1pPr marL="0" indent="0" algn="l">
              <a:spcBef>
                <a:spcPts val="0"/>
              </a:spcBef>
              <a:spcAft>
                <a:spcPts val="600"/>
              </a:spcAft>
              <a:buNone/>
              <a:defRPr sz="2200" baseline="0">
                <a:solidFill>
                  <a:srgbClr val="32323C"/>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add presenter name(s)</a:t>
            </a:r>
          </a:p>
        </p:txBody>
      </p:sp>
      <p:sp>
        <p:nvSpPr>
          <p:cNvPr id="5" name="Isosceles Triangle 4" hidden="1"/>
          <p:cNvSpPr/>
          <p:nvPr userDrawn="1"/>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0" name="Isosceles Triangle 9" hidden="1"/>
          <p:cNvSpPr/>
          <p:nvPr userDrawn="1"/>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1" name="Isosceles Triangle 10" hidden="1"/>
          <p:cNvSpPr/>
          <p:nvPr userDrawn="1"/>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3" name="Footer Placeholder 12"/>
          <p:cNvSpPr>
            <a:spLocks noGrp="1"/>
          </p:cNvSpPr>
          <p:nvPr userDrawn="1">
            <p:ph type="ftr" sz="quarter" idx="11"/>
          </p:nvPr>
        </p:nvSpPr>
        <p:spPr>
          <a:xfrm>
            <a:off x="609600" y="6565392"/>
            <a:ext cx="6096000" cy="137160"/>
          </a:xfrm>
        </p:spPr>
        <p:txBody>
          <a:bodyPr/>
          <a:lstStyle/>
          <a:p>
            <a:pPr algn="l"/>
            <a:r>
              <a:rPr lang="en-US"/>
              <a:t>© 2022 Lexmark. All rights reserved.</a:t>
            </a:r>
          </a:p>
        </p:txBody>
      </p:sp>
    </p:spTree>
    <p:extLst>
      <p:ext uri="{BB962C8B-B14F-4D97-AF65-F5344CB8AC3E}">
        <p14:creationId xmlns:p14="http://schemas.microsoft.com/office/powerpoint/2010/main" val="11231711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Vertical Text Placeholder 2"/>
          <p:cNvSpPr>
            <a:spLocks noGrp="1"/>
          </p:cNvSpPr>
          <p:nvPr>
            <p:ph type="body" orient="vert" idx="1"/>
          </p:nvPr>
        </p:nvSpPr>
        <p:spPr>
          <a:xfrm>
            <a:off x="304800" y="822960"/>
            <a:ext cx="11582400" cy="548640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 2022 Lexmark. All rights reserved.</a:t>
            </a:r>
          </a:p>
        </p:txBody>
      </p:sp>
      <p:sp>
        <p:nvSpPr>
          <p:cNvPr id="8" name="Slide Number Placeholder 7"/>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3307204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228600"/>
            <a:ext cx="914400" cy="6126480"/>
          </a:xfrm>
        </p:spPr>
        <p:txBody>
          <a:bodyPr vert="eaVert"/>
          <a:lstStyle>
            <a:lvl1pPr>
              <a:defRPr sz="2800" b="0">
                <a:solidFill>
                  <a:schemeClr val="accent2"/>
                </a:solidFill>
              </a:defRPr>
            </a:lvl1pPr>
          </a:lstStyle>
          <a:p>
            <a:r>
              <a:rPr lang="en-US"/>
              <a:t>Click to edit Master title style</a:t>
            </a:r>
          </a:p>
        </p:txBody>
      </p:sp>
      <p:sp>
        <p:nvSpPr>
          <p:cNvPr id="3" name="Vertical Text Placeholder 2"/>
          <p:cNvSpPr>
            <a:spLocks noGrp="1"/>
          </p:cNvSpPr>
          <p:nvPr>
            <p:ph type="body" orient="vert" idx="1"/>
          </p:nvPr>
        </p:nvSpPr>
        <p:spPr>
          <a:xfrm>
            <a:off x="304800" y="228600"/>
            <a:ext cx="10363200" cy="6126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 2022 Lexmark. All rights reserved.</a:t>
            </a:r>
          </a:p>
        </p:txBody>
      </p:sp>
      <p:sp>
        <p:nvSpPr>
          <p:cNvPr id="8" name="Slide Number Placeholder 7"/>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6448669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nimated Logo">
    <p:bg>
      <p:bgPr>
        <a:solidFill>
          <a:schemeClr val="bg1"/>
        </a:solidFill>
        <a:effectLst/>
      </p:bgPr>
    </p:bg>
    <p:spTree>
      <p:nvGrpSpPr>
        <p:cNvPr id="1" name=""/>
        <p:cNvGrpSpPr/>
        <p:nvPr/>
      </p:nvGrpSpPr>
      <p:grpSpPr>
        <a:xfrm>
          <a:off x="0" y="0"/>
          <a:ext cx="0" cy="0"/>
          <a:chOff x="0" y="0"/>
          <a:chExt cx="0" cy="0"/>
        </a:xfrm>
      </p:grpSpPr>
      <p:sp>
        <p:nvSpPr>
          <p:cNvPr id="78" name="Footer Placeholder 77"/>
          <p:cNvSpPr>
            <a:spLocks noGrp="1"/>
          </p:cNvSpPr>
          <p:nvPr>
            <p:ph type="ftr" sz="quarter" idx="10"/>
          </p:nvPr>
        </p:nvSpPr>
        <p:spPr/>
        <p:txBody>
          <a:bodyPr/>
          <a:lstStyle>
            <a:lvl1pPr>
              <a:defRPr>
                <a:noFill/>
              </a:defRPr>
            </a:lvl1pPr>
          </a:lstStyle>
          <a:p>
            <a:r>
              <a:rPr lang="en-US"/>
              <a:t>© 2022 Lexmark. All rights reserved.</a:t>
            </a:r>
          </a:p>
        </p:txBody>
      </p:sp>
      <p:sp>
        <p:nvSpPr>
          <p:cNvPr id="79" name="Slide Number Placeholder 78"/>
          <p:cNvSpPr>
            <a:spLocks noGrp="1"/>
          </p:cNvSpPr>
          <p:nvPr>
            <p:ph type="sldNum" sz="quarter" idx="11"/>
          </p:nvPr>
        </p:nvSpPr>
        <p:spPr>
          <a:xfrm>
            <a:off x="10667999" y="6565392"/>
            <a:ext cx="1219201" cy="137160"/>
          </a:xfrm>
        </p:spPr>
        <p:txBody>
          <a:bodyPr/>
          <a:lstStyle>
            <a:lvl1pPr>
              <a:defRPr>
                <a:noFill/>
              </a:defRPr>
            </a:lvl1pPr>
          </a:lstStyle>
          <a:p>
            <a:fld id="{71D586D2-677B-458F-B417-DB589973A882}" type="slidenum">
              <a:rPr lang="en-US" smtClean="0"/>
              <a:pPr/>
              <a:t>‹#›</a:t>
            </a:fld>
            <a:endParaRPr lang="en-US"/>
          </a:p>
        </p:txBody>
      </p:sp>
      <p:sp>
        <p:nvSpPr>
          <p:cNvPr id="24" name="Isosceles Triangle 23"/>
          <p:cNvSpPr/>
          <p:nvPr userDrawn="1"/>
        </p:nvSpPr>
        <p:spPr bwMode="auto">
          <a:xfrm flipH="1">
            <a:off x="2803364" y="3419856"/>
            <a:ext cx="6867144" cy="3438144"/>
          </a:xfrm>
          <a:prstGeom prst="triangle">
            <a:avLst/>
          </a:prstGeom>
          <a:solidFill>
            <a:srgbClr val="00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25" name="Isosceles Triangle 24"/>
          <p:cNvSpPr/>
          <p:nvPr userDrawn="1"/>
        </p:nvSpPr>
        <p:spPr bwMode="auto">
          <a:xfrm rot="16200000" flipH="1">
            <a:off x="3041902" y="233472"/>
            <a:ext cx="12204194" cy="6096001"/>
          </a:xfrm>
          <a:prstGeom prst="triangle">
            <a:avLst/>
          </a:prstGeom>
          <a:solidFill>
            <a:srgbClr val="008A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 name="Isosceles Triangle 25"/>
          <p:cNvSpPr/>
          <p:nvPr userDrawn="1"/>
        </p:nvSpPr>
        <p:spPr bwMode="auto">
          <a:xfrm rot="10800000" flipH="1">
            <a:off x="2512346" y="1"/>
            <a:ext cx="6867144" cy="3438144"/>
          </a:xfrm>
          <a:prstGeom prst="triangle">
            <a:avLst/>
          </a:prstGeom>
          <a:solidFill>
            <a:srgbClr val="00C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7" name="Isosceles Triangle 26"/>
          <p:cNvSpPr/>
          <p:nvPr userDrawn="1"/>
        </p:nvSpPr>
        <p:spPr bwMode="auto">
          <a:xfrm rot="5400000" flipH="1">
            <a:off x="-3063251" y="535662"/>
            <a:ext cx="12222502" cy="6096000"/>
          </a:xfrm>
          <a:prstGeom prst="triangl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8" name="Rectangle 27"/>
          <p:cNvSpPr/>
          <p:nvPr userDrawn="1"/>
        </p:nvSpPr>
        <p:spPr bwMode="auto">
          <a:xfrm>
            <a:off x="0" y="0"/>
            <a:ext cx="5729859" cy="68580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9" name="Rectangle 28"/>
          <p:cNvSpPr/>
          <p:nvPr userDrawn="1"/>
        </p:nvSpPr>
        <p:spPr bwMode="auto">
          <a:xfrm>
            <a:off x="6462141" y="0"/>
            <a:ext cx="5729859" cy="68580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1" name="Rectangle 30"/>
          <p:cNvSpPr/>
          <p:nvPr userDrawn="1"/>
        </p:nvSpPr>
        <p:spPr bwMode="auto">
          <a:xfrm>
            <a:off x="0" y="-2820624"/>
            <a:ext cx="12192000" cy="587889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2" name="Rectangle 31"/>
          <p:cNvSpPr/>
          <p:nvPr userDrawn="1"/>
        </p:nvSpPr>
        <p:spPr bwMode="auto">
          <a:xfrm>
            <a:off x="0" y="3799734"/>
            <a:ext cx="12192000" cy="5895179"/>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Rectangle 32"/>
          <p:cNvSpPr/>
          <p:nvPr userDrawn="1"/>
        </p:nvSpPr>
        <p:spPr bwMode="auto">
          <a:xfrm>
            <a:off x="5638800" y="2971800"/>
            <a:ext cx="914400" cy="9144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Freeform 5"/>
          <p:cNvSpPr>
            <a:spLocks noEditPoints="1"/>
          </p:cNvSpPr>
          <p:nvPr userDrawn="1"/>
        </p:nvSpPr>
        <p:spPr bwMode="auto">
          <a:xfrm>
            <a:off x="5358607" y="3149596"/>
            <a:ext cx="2514600" cy="512761"/>
          </a:xfrm>
          <a:custGeom>
            <a:avLst/>
            <a:gdLst>
              <a:gd name="T0" fmla="*/ 3690 w 3890"/>
              <a:gd name="T1" fmla="*/ 502 h 791"/>
              <a:gd name="T2" fmla="*/ 3890 w 3890"/>
              <a:gd name="T3" fmla="*/ 791 h 791"/>
              <a:gd name="T4" fmla="*/ 3586 w 3890"/>
              <a:gd name="T5" fmla="*/ 521 h 791"/>
              <a:gd name="T6" fmla="*/ 3500 w 3890"/>
              <a:gd name="T7" fmla="*/ 778 h 791"/>
              <a:gd name="T8" fmla="*/ 3586 w 3890"/>
              <a:gd name="T9" fmla="*/ 0 h 791"/>
              <a:gd name="T10" fmla="*/ 3882 w 3890"/>
              <a:gd name="T11" fmla="*/ 216 h 791"/>
              <a:gd name="T12" fmla="*/ 3890 w 3890"/>
              <a:gd name="T13" fmla="*/ 319 h 791"/>
              <a:gd name="T14" fmla="*/ 440 w 3890"/>
              <a:gd name="T15" fmla="*/ 778 h 791"/>
              <a:gd name="T16" fmla="*/ 90 w 3890"/>
              <a:gd name="T17" fmla="*/ 691 h 791"/>
              <a:gd name="T18" fmla="*/ 0 w 3890"/>
              <a:gd name="T19" fmla="*/ 26 h 791"/>
              <a:gd name="T20" fmla="*/ 744 w 3890"/>
              <a:gd name="T21" fmla="*/ 218 h 791"/>
              <a:gd name="T22" fmla="*/ 761 w 3890"/>
              <a:gd name="T23" fmla="*/ 790 h 791"/>
              <a:gd name="T24" fmla="*/ 960 w 3890"/>
              <a:gd name="T25" fmla="*/ 635 h 791"/>
              <a:gd name="T26" fmla="*/ 572 w 3890"/>
              <a:gd name="T27" fmla="*/ 537 h 791"/>
              <a:gd name="T28" fmla="*/ 987 w 3890"/>
              <a:gd name="T29" fmla="*/ 493 h 791"/>
              <a:gd name="T30" fmla="*/ 745 w 3890"/>
              <a:gd name="T31" fmla="*/ 296 h 791"/>
              <a:gd name="T32" fmla="*/ 572 w 3890"/>
              <a:gd name="T33" fmla="*/ 462 h 791"/>
              <a:gd name="T34" fmla="*/ 2193 w 3890"/>
              <a:gd name="T35" fmla="*/ 218 h 791"/>
              <a:gd name="T36" fmla="*/ 1882 w 3890"/>
              <a:gd name="T37" fmla="*/ 218 h 791"/>
              <a:gd name="T38" fmla="*/ 1733 w 3890"/>
              <a:gd name="T39" fmla="*/ 310 h 791"/>
              <a:gd name="T40" fmla="*/ 1655 w 3890"/>
              <a:gd name="T41" fmla="*/ 229 h 791"/>
              <a:gd name="T42" fmla="*/ 1742 w 3890"/>
              <a:gd name="T43" fmla="*/ 778 h 791"/>
              <a:gd name="T44" fmla="*/ 1860 w 3890"/>
              <a:gd name="T45" fmla="*/ 301 h 791"/>
              <a:gd name="T46" fmla="*/ 1967 w 3890"/>
              <a:gd name="T47" fmla="*/ 778 h 791"/>
              <a:gd name="T48" fmla="*/ 2055 w 3890"/>
              <a:gd name="T49" fmla="*/ 425 h 791"/>
              <a:gd name="T50" fmla="*/ 2279 w 3890"/>
              <a:gd name="T51" fmla="*/ 424 h 791"/>
              <a:gd name="T52" fmla="*/ 2367 w 3890"/>
              <a:gd name="T53" fmla="*/ 778 h 791"/>
              <a:gd name="T54" fmla="*/ 2193 w 3890"/>
              <a:gd name="T55" fmla="*/ 218 h 791"/>
              <a:gd name="T56" fmla="*/ 2467 w 3890"/>
              <a:gd name="T57" fmla="*/ 504 h 791"/>
              <a:gd name="T58" fmla="*/ 2921 w 3890"/>
              <a:gd name="T59" fmla="*/ 675 h 791"/>
              <a:gd name="T60" fmla="*/ 2932 w 3890"/>
              <a:gd name="T61" fmla="*/ 778 h 791"/>
              <a:gd name="T62" fmla="*/ 3004 w 3890"/>
              <a:gd name="T63" fmla="*/ 229 h 791"/>
              <a:gd name="T64" fmla="*/ 2922 w 3890"/>
              <a:gd name="T65" fmla="*/ 331 h 791"/>
              <a:gd name="T66" fmla="*/ 2720 w 3890"/>
              <a:gd name="T67" fmla="*/ 218 h 791"/>
              <a:gd name="T68" fmla="*/ 2918 w 3890"/>
              <a:gd name="T69" fmla="*/ 503 h 791"/>
              <a:gd name="T70" fmla="*/ 2554 w 3890"/>
              <a:gd name="T71" fmla="*/ 504 h 791"/>
              <a:gd name="T72" fmla="*/ 3376 w 3890"/>
              <a:gd name="T73" fmla="*/ 223 h 791"/>
              <a:gd name="T74" fmla="*/ 3218 w 3890"/>
              <a:gd name="T75" fmla="*/ 316 h 791"/>
              <a:gd name="T76" fmla="*/ 3138 w 3890"/>
              <a:gd name="T77" fmla="*/ 229 h 791"/>
              <a:gd name="T78" fmla="*/ 3226 w 3890"/>
              <a:gd name="T79" fmla="*/ 778 h 791"/>
              <a:gd name="T80" fmla="*/ 3413 w 3890"/>
              <a:gd name="T81" fmla="*/ 312 h 791"/>
              <a:gd name="T82" fmla="*/ 3376 w 3890"/>
              <a:gd name="T83" fmla="*/ 223 h 791"/>
              <a:gd name="T84" fmla="*/ 1535 w 3890"/>
              <a:gd name="T85" fmla="*/ 216 h 791"/>
              <a:gd name="T86" fmla="*/ 1077 w 3890"/>
              <a:gd name="T87" fmla="*/ 216 h 791"/>
              <a:gd name="T88" fmla="*/ 1070 w 3890"/>
              <a:gd name="T89" fmla="*/ 327 h 791"/>
              <a:gd name="T90" fmla="*/ 1070 w 3890"/>
              <a:gd name="T91" fmla="*/ 679 h 791"/>
              <a:gd name="T92" fmla="*/ 1077 w 3890"/>
              <a:gd name="T93" fmla="*/ 791 h 791"/>
              <a:gd name="T94" fmla="*/ 1535 w 3890"/>
              <a:gd name="T95" fmla="*/ 791 h 791"/>
              <a:gd name="T96" fmla="*/ 1542 w 3890"/>
              <a:gd name="T97" fmla="*/ 678 h 791"/>
              <a:gd name="T98" fmla="*/ 1542 w 3890"/>
              <a:gd name="T99" fmla="*/ 323 h 791"/>
              <a:gd name="T100" fmla="*/ 3733 w 3890"/>
              <a:gd name="T101" fmla="*/ 8 h 791"/>
              <a:gd name="T102" fmla="*/ 3794 w 3890"/>
              <a:gd name="T103" fmla="*/ 0 h 791"/>
              <a:gd name="T104" fmla="*/ 3768 w 3890"/>
              <a:gd name="T105" fmla="*/ 8 h 791"/>
              <a:gd name="T106" fmla="*/ 3759 w 3890"/>
              <a:gd name="T107" fmla="*/ 70 h 791"/>
              <a:gd name="T108" fmla="*/ 3733 w 3890"/>
              <a:gd name="T109" fmla="*/ 8 h 791"/>
              <a:gd name="T110" fmla="*/ 3851 w 3890"/>
              <a:gd name="T111" fmla="*/ 59 h 791"/>
              <a:gd name="T112" fmla="*/ 3890 w 3890"/>
              <a:gd name="T113" fmla="*/ 0 h 791"/>
              <a:gd name="T114" fmla="*/ 3881 w 3890"/>
              <a:gd name="T115" fmla="*/ 70 h 791"/>
              <a:gd name="T116" fmla="*/ 3881 w 3890"/>
              <a:gd name="T117" fmla="*/ 12 h 791"/>
              <a:gd name="T118" fmla="*/ 3847 w 3890"/>
              <a:gd name="T119" fmla="*/ 70 h 791"/>
              <a:gd name="T120" fmla="*/ 3821 w 3890"/>
              <a:gd name="T121" fmla="*/ 12 h 791"/>
              <a:gd name="T122" fmla="*/ 3812 w 3890"/>
              <a:gd name="T123" fmla="*/ 70 h 791"/>
              <a:gd name="T124" fmla="*/ 3825 w 3890"/>
              <a:gd name="T12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0" h="791">
                <a:moveTo>
                  <a:pt x="3890" y="319"/>
                </a:moveTo>
                <a:cubicBezTo>
                  <a:pt x="3690" y="502"/>
                  <a:pt x="3690" y="502"/>
                  <a:pt x="3690" y="502"/>
                </a:cubicBezTo>
                <a:cubicBezTo>
                  <a:pt x="3890" y="685"/>
                  <a:pt x="3890" y="685"/>
                  <a:pt x="3890" y="685"/>
                </a:cubicBezTo>
                <a:cubicBezTo>
                  <a:pt x="3890" y="791"/>
                  <a:pt x="3890" y="791"/>
                  <a:pt x="3890" y="791"/>
                </a:cubicBezTo>
                <a:cubicBezTo>
                  <a:pt x="3883" y="791"/>
                  <a:pt x="3883" y="791"/>
                  <a:pt x="3883" y="791"/>
                </a:cubicBezTo>
                <a:cubicBezTo>
                  <a:pt x="3586" y="521"/>
                  <a:pt x="3586" y="521"/>
                  <a:pt x="3586" y="521"/>
                </a:cubicBezTo>
                <a:cubicBezTo>
                  <a:pt x="3586" y="778"/>
                  <a:pt x="3586" y="778"/>
                  <a:pt x="3586" y="778"/>
                </a:cubicBezTo>
                <a:cubicBezTo>
                  <a:pt x="3500" y="778"/>
                  <a:pt x="3500" y="778"/>
                  <a:pt x="3500" y="778"/>
                </a:cubicBezTo>
                <a:cubicBezTo>
                  <a:pt x="3500" y="0"/>
                  <a:pt x="3500" y="0"/>
                  <a:pt x="3500" y="0"/>
                </a:cubicBezTo>
                <a:cubicBezTo>
                  <a:pt x="3586" y="0"/>
                  <a:pt x="3586" y="0"/>
                  <a:pt x="3586" y="0"/>
                </a:cubicBezTo>
                <a:cubicBezTo>
                  <a:pt x="3586" y="486"/>
                  <a:pt x="3586" y="486"/>
                  <a:pt x="3586" y="486"/>
                </a:cubicBezTo>
                <a:cubicBezTo>
                  <a:pt x="3882" y="216"/>
                  <a:pt x="3882" y="216"/>
                  <a:pt x="3882" y="216"/>
                </a:cubicBezTo>
                <a:cubicBezTo>
                  <a:pt x="3890" y="216"/>
                  <a:pt x="3890" y="216"/>
                  <a:pt x="3890" y="216"/>
                </a:cubicBezTo>
                <a:lnTo>
                  <a:pt x="3890" y="319"/>
                </a:lnTo>
                <a:close/>
                <a:moveTo>
                  <a:pt x="0" y="778"/>
                </a:moveTo>
                <a:cubicBezTo>
                  <a:pt x="440" y="778"/>
                  <a:pt x="440" y="778"/>
                  <a:pt x="440" y="778"/>
                </a:cubicBezTo>
                <a:cubicBezTo>
                  <a:pt x="440" y="691"/>
                  <a:pt x="440" y="691"/>
                  <a:pt x="440" y="691"/>
                </a:cubicBezTo>
                <a:cubicBezTo>
                  <a:pt x="90" y="691"/>
                  <a:pt x="90" y="691"/>
                  <a:pt x="90" y="691"/>
                </a:cubicBezTo>
                <a:cubicBezTo>
                  <a:pt x="90" y="26"/>
                  <a:pt x="90" y="26"/>
                  <a:pt x="90" y="26"/>
                </a:cubicBezTo>
                <a:cubicBezTo>
                  <a:pt x="0" y="26"/>
                  <a:pt x="0" y="26"/>
                  <a:pt x="0" y="26"/>
                </a:cubicBezTo>
                <a:lnTo>
                  <a:pt x="0" y="778"/>
                </a:lnTo>
                <a:close/>
                <a:moveTo>
                  <a:pt x="744" y="218"/>
                </a:moveTo>
                <a:cubicBezTo>
                  <a:pt x="609" y="218"/>
                  <a:pt x="486" y="327"/>
                  <a:pt x="486" y="504"/>
                </a:cubicBezTo>
                <a:cubicBezTo>
                  <a:pt x="486" y="676"/>
                  <a:pt x="599" y="790"/>
                  <a:pt x="761" y="790"/>
                </a:cubicBezTo>
                <a:cubicBezTo>
                  <a:pt x="833" y="790"/>
                  <a:pt x="900" y="772"/>
                  <a:pt x="960" y="728"/>
                </a:cubicBezTo>
                <a:cubicBezTo>
                  <a:pt x="960" y="635"/>
                  <a:pt x="960" y="635"/>
                  <a:pt x="960" y="635"/>
                </a:cubicBezTo>
                <a:cubicBezTo>
                  <a:pt x="897" y="688"/>
                  <a:pt x="827" y="711"/>
                  <a:pt x="764" y="711"/>
                </a:cubicBezTo>
                <a:cubicBezTo>
                  <a:pt x="666" y="711"/>
                  <a:pt x="580" y="650"/>
                  <a:pt x="572" y="537"/>
                </a:cubicBezTo>
                <a:cubicBezTo>
                  <a:pt x="983" y="537"/>
                  <a:pt x="983" y="537"/>
                  <a:pt x="983" y="537"/>
                </a:cubicBezTo>
                <a:cubicBezTo>
                  <a:pt x="984" y="526"/>
                  <a:pt x="987" y="502"/>
                  <a:pt x="987" y="493"/>
                </a:cubicBezTo>
                <a:cubicBezTo>
                  <a:pt x="987" y="312"/>
                  <a:pt x="878" y="218"/>
                  <a:pt x="744" y="218"/>
                </a:cubicBezTo>
                <a:close/>
                <a:moveTo>
                  <a:pt x="745" y="296"/>
                </a:moveTo>
                <a:cubicBezTo>
                  <a:pt x="822" y="296"/>
                  <a:pt x="899" y="345"/>
                  <a:pt x="902" y="462"/>
                </a:cubicBezTo>
                <a:cubicBezTo>
                  <a:pt x="572" y="462"/>
                  <a:pt x="572" y="462"/>
                  <a:pt x="572" y="462"/>
                </a:cubicBezTo>
                <a:cubicBezTo>
                  <a:pt x="577" y="372"/>
                  <a:pt x="647" y="296"/>
                  <a:pt x="745" y="296"/>
                </a:cubicBezTo>
                <a:close/>
                <a:moveTo>
                  <a:pt x="2193" y="218"/>
                </a:moveTo>
                <a:cubicBezTo>
                  <a:pt x="2120" y="218"/>
                  <a:pt x="2067" y="256"/>
                  <a:pt x="2035" y="313"/>
                </a:cubicBezTo>
                <a:cubicBezTo>
                  <a:pt x="2009" y="252"/>
                  <a:pt x="1960" y="218"/>
                  <a:pt x="1882" y="218"/>
                </a:cubicBezTo>
                <a:cubicBezTo>
                  <a:pt x="1814" y="218"/>
                  <a:pt x="1763" y="257"/>
                  <a:pt x="1735" y="310"/>
                </a:cubicBezTo>
                <a:cubicBezTo>
                  <a:pt x="1733" y="310"/>
                  <a:pt x="1733" y="310"/>
                  <a:pt x="1733" y="310"/>
                </a:cubicBezTo>
                <a:cubicBezTo>
                  <a:pt x="1723" y="229"/>
                  <a:pt x="1723" y="229"/>
                  <a:pt x="1723" y="229"/>
                </a:cubicBezTo>
                <a:cubicBezTo>
                  <a:pt x="1655" y="229"/>
                  <a:pt x="1655" y="229"/>
                  <a:pt x="1655" y="229"/>
                </a:cubicBezTo>
                <a:cubicBezTo>
                  <a:pt x="1655" y="778"/>
                  <a:pt x="1655" y="778"/>
                  <a:pt x="1655" y="778"/>
                </a:cubicBezTo>
                <a:cubicBezTo>
                  <a:pt x="1742" y="778"/>
                  <a:pt x="1742" y="778"/>
                  <a:pt x="1742" y="778"/>
                </a:cubicBezTo>
                <a:cubicBezTo>
                  <a:pt x="1742" y="431"/>
                  <a:pt x="1742" y="431"/>
                  <a:pt x="1742" y="431"/>
                </a:cubicBezTo>
                <a:cubicBezTo>
                  <a:pt x="1742" y="364"/>
                  <a:pt x="1784" y="301"/>
                  <a:pt x="1860" y="301"/>
                </a:cubicBezTo>
                <a:cubicBezTo>
                  <a:pt x="1935" y="301"/>
                  <a:pt x="1967" y="345"/>
                  <a:pt x="1967" y="424"/>
                </a:cubicBezTo>
                <a:cubicBezTo>
                  <a:pt x="1967" y="778"/>
                  <a:pt x="1967" y="778"/>
                  <a:pt x="1967" y="778"/>
                </a:cubicBezTo>
                <a:cubicBezTo>
                  <a:pt x="2055" y="778"/>
                  <a:pt x="2055" y="778"/>
                  <a:pt x="2055" y="778"/>
                </a:cubicBezTo>
                <a:cubicBezTo>
                  <a:pt x="2055" y="425"/>
                  <a:pt x="2055" y="425"/>
                  <a:pt x="2055" y="425"/>
                </a:cubicBezTo>
                <a:cubicBezTo>
                  <a:pt x="2055" y="361"/>
                  <a:pt x="2097" y="301"/>
                  <a:pt x="2172" y="301"/>
                </a:cubicBezTo>
                <a:cubicBezTo>
                  <a:pt x="2247" y="301"/>
                  <a:pt x="2279" y="345"/>
                  <a:pt x="2279" y="424"/>
                </a:cubicBezTo>
                <a:cubicBezTo>
                  <a:pt x="2279" y="778"/>
                  <a:pt x="2279" y="778"/>
                  <a:pt x="2279" y="778"/>
                </a:cubicBezTo>
                <a:cubicBezTo>
                  <a:pt x="2367" y="778"/>
                  <a:pt x="2367" y="778"/>
                  <a:pt x="2367" y="778"/>
                </a:cubicBezTo>
                <a:cubicBezTo>
                  <a:pt x="2367" y="412"/>
                  <a:pt x="2367" y="412"/>
                  <a:pt x="2367" y="412"/>
                </a:cubicBezTo>
                <a:cubicBezTo>
                  <a:pt x="2367" y="297"/>
                  <a:pt x="2313" y="218"/>
                  <a:pt x="2193" y="218"/>
                </a:cubicBezTo>
                <a:close/>
                <a:moveTo>
                  <a:pt x="2720" y="218"/>
                </a:moveTo>
                <a:cubicBezTo>
                  <a:pt x="2589" y="218"/>
                  <a:pt x="2467" y="328"/>
                  <a:pt x="2467" y="504"/>
                </a:cubicBezTo>
                <a:cubicBezTo>
                  <a:pt x="2467" y="678"/>
                  <a:pt x="2589" y="790"/>
                  <a:pt x="2720" y="790"/>
                </a:cubicBezTo>
                <a:cubicBezTo>
                  <a:pt x="2802" y="790"/>
                  <a:pt x="2880" y="751"/>
                  <a:pt x="2921" y="675"/>
                </a:cubicBezTo>
                <a:cubicBezTo>
                  <a:pt x="2922" y="675"/>
                  <a:pt x="2922" y="675"/>
                  <a:pt x="2922" y="675"/>
                </a:cubicBezTo>
                <a:cubicBezTo>
                  <a:pt x="2932" y="778"/>
                  <a:pt x="2932" y="778"/>
                  <a:pt x="2932" y="778"/>
                </a:cubicBezTo>
                <a:cubicBezTo>
                  <a:pt x="3004" y="778"/>
                  <a:pt x="3004" y="778"/>
                  <a:pt x="3004" y="778"/>
                </a:cubicBezTo>
                <a:cubicBezTo>
                  <a:pt x="3004" y="229"/>
                  <a:pt x="3004" y="229"/>
                  <a:pt x="3004" y="229"/>
                </a:cubicBezTo>
                <a:cubicBezTo>
                  <a:pt x="2932" y="229"/>
                  <a:pt x="2932" y="229"/>
                  <a:pt x="2932" y="229"/>
                </a:cubicBezTo>
                <a:cubicBezTo>
                  <a:pt x="2922" y="331"/>
                  <a:pt x="2922" y="331"/>
                  <a:pt x="2922" y="331"/>
                </a:cubicBezTo>
                <a:cubicBezTo>
                  <a:pt x="2921" y="331"/>
                  <a:pt x="2921" y="331"/>
                  <a:pt x="2921" y="331"/>
                </a:cubicBezTo>
                <a:cubicBezTo>
                  <a:pt x="2880" y="256"/>
                  <a:pt x="2802" y="218"/>
                  <a:pt x="2720" y="218"/>
                </a:cubicBezTo>
                <a:close/>
                <a:moveTo>
                  <a:pt x="2736" y="299"/>
                </a:moveTo>
                <a:cubicBezTo>
                  <a:pt x="2840" y="299"/>
                  <a:pt x="2918" y="382"/>
                  <a:pt x="2918" y="503"/>
                </a:cubicBezTo>
                <a:cubicBezTo>
                  <a:pt x="2918" y="624"/>
                  <a:pt x="2840" y="708"/>
                  <a:pt x="2736" y="708"/>
                </a:cubicBezTo>
                <a:cubicBezTo>
                  <a:pt x="2634" y="708"/>
                  <a:pt x="2554" y="625"/>
                  <a:pt x="2554" y="504"/>
                </a:cubicBezTo>
                <a:cubicBezTo>
                  <a:pt x="2554" y="381"/>
                  <a:pt x="2634" y="299"/>
                  <a:pt x="2736" y="299"/>
                </a:cubicBezTo>
                <a:close/>
                <a:moveTo>
                  <a:pt x="3376" y="223"/>
                </a:moveTo>
                <a:cubicBezTo>
                  <a:pt x="3329" y="223"/>
                  <a:pt x="3256" y="245"/>
                  <a:pt x="3219" y="316"/>
                </a:cubicBezTo>
                <a:cubicBezTo>
                  <a:pt x="3218" y="316"/>
                  <a:pt x="3218" y="316"/>
                  <a:pt x="3218" y="316"/>
                </a:cubicBezTo>
                <a:cubicBezTo>
                  <a:pt x="3209" y="229"/>
                  <a:pt x="3209" y="229"/>
                  <a:pt x="3209" y="229"/>
                </a:cubicBezTo>
                <a:cubicBezTo>
                  <a:pt x="3138" y="229"/>
                  <a:pt x="3138" y="229"/>
                  <a:pt x="3138" y="229"/>
                </a:cubicBezTo>
                <a:cubicBezTo>
                  <a:pt x="3138" y="778"/>
                  <a:pt x="3138" y="778"/>
                  <a:pt x="3138" y="778"/>
                </a:cubicBezTo>
                <a:cubicBezTo>
                  <a:pt x="3226" y="778"/>
                  <a:pt x="3226" y="778"/>
                  <a:pt x="3226" y="778"/>
                </a:cubicBezTo>
                <a:cubicBezTo>
                  <a:pt x="3226" y="462"/>
                  <a:pt x="3226" y="462"/>
                  <a:pt x="3226" y="462"/>
                </a:cubicBezTo>
                <a:cubicBezTo>
                  <a:pt x="3226" y="334"/>
                  <a:pt x="3329" y="295"/>
                  <a:pt x="3413" y="312"/>
                </a:cubicBezTo>
                <a:cubicBezTo>
                  <a:pt x="3413" y="226"/>
                  <a:pt x="3413" y="226"/>
                  <a:pt x="3413" y="226"/>
                </a:cubicBezTo>
                <a:cubicBezTo>
                  <a:pt x="3402" y="224"/>
                  <a:pt x="3391" y="223"/>
                  <a:pt x="3376" y="223"/>
                </a:cubicBezTo>
                <a:close/>
                <a:moveTo>
                  <a:pt x="1542" y="216"/>
                </a:moveTo>
                <a:cubicBezTo>
                  <a:pt x="1535" y="216"/>
                  <a:pt x="1535" y="216"/>
                  <a:pt x="1535" y="216"/>
                </a:cubicBezTo>
                <a:cubicBezTo>
                  <a:pt x="1306" y="445"/>
                  <a:pt x="1306" y="445"/>
                  <a:pt x="1306" y="445"/>
                </a:cubicBezTo>
                <a:cubicBezTo>
                  <a:pt x="1077" y="216"/>
                  <a:pt x="1077" y="216"/>
                  <a:pt x="1077" y="216"/>
                </a:cubicBezTo>
                <a:cubicBezTo>
                  <a:pt x="1070" y="216"/>
                  <a:pt x="1070" y="216"/>
                  <a:pt x="1070" y="216"/>
                </a:cubicBezTo>
                <a:cubicBezTo>
                  <a:pt x="1070" y="327"/>
                  <a:pt x="1070" y="327"/>
                  <a:pt x="1070" y="327"/>
                </a:cubicBezTo>
                <a:cubicBezTo>
                  <a:pt x="1246" y="504"/>
                  <a:pt x="1246" y="504"/>
                  <a:pt x="1246" y="504"/>
                </a:cubicBezTo>
                <a:cubicBezTo>
                  <a:pt x="1070" y="679"/>
                  <a:pt x="1070" y="679"/>
                  <a:pt x="1070" y="679"/>
                </a:cubicBezTo>
                <a:cubicBezTo>
                  <a:pt x="1070" y="791"/>
                  <a:pt x="1070" y="791"/>
                  <a:pt x="1070" y="791"/>
                </a:cubicBezTo>
                <a:cubicBezTo>
                  <a:pt x="1077" y="791"/>
                  <a:pt x="1077" y="791"/>
                  <a:pt x="1077" y="791"/>
                </a:cubicBezTo>
                <a:cubicBezTo>
                  <a:pt x="1305" y="561"/>
                  <a:pt x="1305" y="561"/>
                  <a:pt x="1305" y="561"/>
                </a:cubicBezTo>
                <a:cubicBezTo>
                  <a:pt x="1535" y="791"/>
                  <a:pt x="1535" y="791"/>
                  <a:pt x="1535" y="791"/>
                </a:cubicBezTo>
                <a:cubicBezTo>
                  <a:pt x="1542" y="791"/>
                  <a:pt x="1542" y="791"/>
                  <a:pt x="1542" y="791"/>
                </a:cubicBezTo>
                <a:cubicBezTo>
                  <a:pt x="1542" y="678"/>
                  <a:pt x="1542" y="678"/>
                  <a:pt x="1542" y="678"/>
                </a:cubicBezTo>
                <a:cubicBezTo>
                  <a:pt x="1364" y="502"/>
                  <a:pt x="1364" y="502"/>
                  <a:pt x="1364" y="502"/>
                </a:cubicBezTo>
                <a:cubicBezTo>
                  <a:pt x="1542" y="323"/>
                  <a:pt x="1542" y="323"/>
                  <a:pt x="1542" y="323"/>
                </a:cubicBezTo>
                <a:lnTo>
                  <a:pt x="1542" y="216"/>
                </a:lnTo>
                <a:close/>
                <a:moveTo>
                  <a:pt x="3733" y="8"/>
                </a:moveTo>
                <a:cubicBezTo>
                  <a:pt x="3733" y="0"/>
                  <a:pt x="3733" y="0"/>
                  <a:pt x="3733" y="0"/>
                </a:cubicBezTo>
                <a:cubicBezTo>
                  <a:pt x="3794" y="0"/>
                  <a:pt x="3794" y="0"/>
                  <a:pt x="3794" y="0"/>
                </a:cubicBezTo>
                <a:cubicBezTo>
                  <a:pt x="3794" y="8"/>
                  <a:pt x="3794" y="8"/>
                  <a:pt x="3794" y="8"/>
                </a:cubicBezTo>
                <a:cubicBezTo>
                  <a:pt x="3768" y="8"/>
                  <a:pt x="3768" y="8"/>
                  <a:pt x="3768" y="8"/>
                </a:cubicBezTo>
                <a:cubicBezTo>
                  <a:pt x="3768" y="70"/>
                  <a:pt x="3768" y="70"/>
                  <a:pt x="3768" y="70"/>
                </a:cubicBezTo>
                <a:cubicBezTo>
                  <a:pt x="3759" y="70"/>
                  <a:pt x="3759" y="70"/>
                  <a:pt x="3759" y="70"/>
                </a:cubicBezTo>
                <a:cubicBezTo>
                  <a:pt x="3759" y="8"/>
                  <a:pt x="3759" y="8"/>
                  <a:pt x="3759" y="8"/>
                </a:cubicBezTo>
                <a:lnTo>
                  <a:pt x="3733" y="8"/>
                </a:lnTo>
                <a:close/>
                <a:moveTo>
                  <a:pt x="3825" y="0"/>
                </a:moveTo>
                <a:cubicBezTo>
                  <a:pt x="3851" y="59"/>
                  <a:pt x="3851" y="59"/>
                  <a:pt x="3851" y="59"/>
                </a:cubicBezTo>
                <a:cubicBezTo>
                  <a:pt x="3877" y="0"/>
                  <a:pt x="3877" y="0"/>
                  <a:pt x="3877" y="0"/>
                </a:cubicBezTo>
                <a:cubicBezTo>
                  <a:pt x="3890" y="0"/>
                  <a:pt x="3890" y="0"/>
                  <a:pt x="3890" y="0"/>
                </a:cubicBezTo>
                <a:cubicBezTo>
                  <a:pt x="3890" y="70"/>
                  <a:pt x="3890" y="70"/>
                  <a:pt x="3890" y="70"/>
                </a:cubicBezTo>
                <a:cubicBezTo>
                  <a:pt x="3881" y="70"/>
                  <a:pt x="3881" y="70"/>
                  <a:pt x="3881" y="70"/>
                </a:cubicBezTo>
                <a:cubicBezTo>
                  <a:pt x="3881" y="12"/>
                  <a:pt x="3881" y="12"/>
                  <a:pt x="3881" y="12"/>
                </a:cubicBezTo>
                <a:cubicBezTo>
                  <a:pt x="3881" y="12"/>
                  <a:pt x="3881" y="12"/>
                  <a:pt x="3881" y="12"/>
                </a:cubicBezTo>
                <a:cubicBezTo>
                  <a:pt x="3855" y="70"/>
                  <a:pt x="3855" y="70"/>
                  <a:pt x="3855" y="70"/>
                </a:cubicBezTo>
                <a:cubicBezTo>
                  <a:pt x="3847" y="70"/>
                  <a:pt x="3847" y="70"/>
                  <a:pt x="3847" y="70"/>
                </a:cubicBezTo>
                <a:cubicBezTo>
                  <a:pt x="3821" y="12"/>
                  <a:pt x="3821" y="12"/>
                  <a:pt x="3821" y="12"/>
                </a:cubicBezTo>
                <a:cubicBezTo>
                  <a:pt x="3821" y="12"/>
                  <a:pt x="3821" y="12"/>
                  <a:pt x="3821" y="12"/>
                </a:cubicBezTo>
                <a:cubicBezTo>
                  <a:pt x="3821" y="70"/>
                  <a:pt x="3821" y="70"/>
                  <a:pt x="3821" y="70"/>
                </a:cubicBezTo>
                <a:cubicBezTo>
                  <a:pt x="3812" y="70"/>
                  <a:pt x="3812" y="70"/>
                  <a:pt x="3812" y="70"/>
                </a:cubicBezTo>
                <a:cubicBezTo>
                  <a:pt x="3812" y="0"/>
                  <a:pt x="3812" y="0"/>
                  <a:pt x="3812" y="0"/>
                </a:cubicBezTo>
                <a:lnTo>
                  <a:pt x="3825" y="0"/>
                </a:lnTo>
                <a:close/>
              </a:path>
            </a:pathLst>
          </a:custGeom>
          <a:solidFill>
            <a:srgbClr val="323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971838"/>
            <a:ext cx="9143244" cy="914324"/>
          </a:xfrm>
          <a:prstGeom prst="rect">
            <a:avLst/>
          </a:prstGeom>
        </p:spPr>
      </p:pic>
      <p:grpSp>
        <p:nvGrpSpPr>
          <p:cNvPr id="39" name="Group 4"/>
          <p:cNvGrpSpPr>
            <a:grpSpLocks noChangeAspect="1"/>
          </p:cNvGrpSpPr>
          <p:nvPr userDrawn="1"/>
        </p:nvGrpSpPr>
        <p:grpSpPr bwMode="auto">
          <a:xfrm>
            <a:off x="4315857" y="3065459"/>
            <a:ext cx="733425" cy="735011"/>
            <a:chOff x="2649" y="1931"/>
            <a:chExt cx="462" cy="463"/>
          </a:xfrm>
        </p:grpSpPr>
        <p:sp>
          <p:nvSpPr>
            <p:cNvPr id="40" name="Freeform 6"/>
            <p:cNvSpPr>
              <a:spLocks/>
            </p:cNvSpPr>
            <p:nvPr userDrawn="1"/>
          </p:nvSpPr>
          <p:spPr bwMode="auto">
            <a:xfrm>
              <a:off x="2880" y="1931"/>
              <a:ext cx="231" cy="372"/>
            </a:xfrm>
            <a:custGeom>
              <a:avLst/>
              <a:gdLst>
                <a:gd name="T0" fmla="*/ 231 w 231"/>
                <a:gd name="T1" fmla="*/ 372 h 372"/>
                <a:gd name="T2" fmla="*/ 231 w 231"/>
                <a:gd name="T3" fmla="*/ 0 h 372"/>
                <a:gd name="T4" fmla="*/ 141 w 231"/>
                <a:gd name="T5" fmla="*/ 0 h 372"/>
                <a:gd name="T6" fmla="*/ 0 w 231"/>
                <a:gd name="T7" fmla="*/ 141 h 372"/>
                <a:gd name="T8" fmla="*/ 231 w 231"/>
                <a:gd name="T9" fmla="*/ 372 h 372"/>
              </a:gdLst>
              <a:ahLst/>
              <a:cxnLst>
                <a:cxn ang="0">
                  <a:pos x="T0" y="T1"/>
                </a:cxn>
                <a:cxn ang="0">
                  <a:pos x="T2" y="T3"/>
                </a:cxn>
                <a:cxn ang="0">
                  <a:pos x="T4" y="T5"/>
                </a:cxn>
                <a:cxn ang="0">
                  <a:pos x="T6" y="T7"/>
                </a:cxn>
                <a:cxn ang="0">
                  <a:pos x="T8" y="T9"/>
                </a:cxn>
              </a:cxnLst>
              <a:rect l="0" t="0" r="r" b="b"/>
              <a:pathLst>
                <a:path w="231" h="372">
                  <a:moveTo>
                    <a:pt x="231" y="372"/>
                  </a:moveTo>
                  <a:lnTo>
                    <a:pt x="231" y="0"/>
                  </a:lnTo>
                  <a:lnTo>
                    <a:pt x="141" y="0"/>
                  </a:lnTo>
                  <a:lnTo>
                    <a:pt x="0" y="141"/>
                  </a:lnTo>
                  <a:lnTo>
                    <a:pt x="231" y="372"/>
                  </a:lnTo>
                  <a:close/>
                </a:path>
              </a:pathLst>
            </a:custGeom>
            <a:solidFill>
              <a:srgbClr val="008A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userDrawn="1"/>
          </p:nvSpPr>
          <p:spPr bwMode="auto">
            <a:xfrm>
              <a:off x="2649" y="2022"/>
              <a:ext cx="231" cy="372"/>
            </a:xfrm>
            <a:custGeom>
              <a:avLst/>
              <a:gdLst>
                <a:gd name="T0" fmla="*/ 0 w 231"/>
                <a:gd name="T1" fmla="*/ 0 h 372"/>
                <a:gd name="T2" fmla="*/ 0 w 231"/>
                <a:gd name="T3" fmla="*/ 372 h 372"/>
                <a:gd name="T4" fmla="*/ 91 w 231"/>
                <a:gd name="T5" fmla="*/ 372 h 372"/>
                <a:gd name="T6" fmla="*/ 231 w 231"/>
                <a:gd name="T7" fmla="*/ 231 h 372"/>
                <a:gd name="T8" fmla="*/ 0 w 231"/>
                <a:gd name="T9" fmla="*/ 0 h 372"/>
              </a:gdLst>
              <a:ahLst/>
              <a:cxnLst>
                <a:cxn ang="0">
                  <a:pos x="T0" y="T1"/>
                </a:cxn>
                <a:cxn ang="0">
                  <a:pos x="T2" y="T3"/>
                </a:cxn>
                <a:cxn ang="0">
                  <a:pos x="T4" y="T5"/>
                </a:cxn>
                <a:cxn ang="0">
                  <a:pos x="T6" y="T7"/>
                </a:cxn>
                <a:cxn ang="0">
                  <a:pos x="T8" y="T9"/>
                </a:cxn>
              </a:cxnLst>
              <a:rect l="0" t="0" r="r" b="b"/>
              <a:pathLst>
                <a:path w="231" h="372">
                  <a:moveTo>
                    <a:pt x="0" y="0"/>
                  </a:moveTo>
                  <a:lnTo>
                    <a:pt x="0" y="372"/>
                  </a:lnTo>
                  <a:lnTo>
                    <a:pt x="91" y="372"/>
                  </a:lnTo>
                  <a:lnTo>
                    <a:pt x="231" y="231"/>
                  </a:lnTo>
                  <a:lnTo>
                    <a:pt x="0" y="0"/>
                  </a:lnTo>
                  <a:close/>
                </a:path>
              </a:pathLst>
            </a:custGeom>
            <a:solidFill>
              <a:srgbClr val="3AF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2740" y="2162"/>
              <a:ext cx="371" cy="232"/>
            </a:xfrm>
            <a:custGeom>
              <a:avLst/>
              <a:gdLst>
                <a:gd name="T0" fmla="*/ 0 w 371"/>
                <a:gd name="T1" fmla="*/ 232 h 232"/>
                <a:gd name="T2" fmla="*/ 371 w 371"/>
                <a:gd name="T3" fmla="*/ 232 h 232"/>
                <a:gd name="T4" fmla="*/ 371 w 371"/>
                <a:gd name="T5" fmla="*/ 141 h 232"/>
                <a:gd name="T6" fmla="*/ 231 w 371"/>
                <a:gd name="T7" fmla="*/ 0 h 232"/>
                <a:gd name="T8" fmla="*/ 0 w 371"/>
                <a:gd name="T9" fmla="*/ 232 h 232"/>
              </a:gdLst>
              <a:ahLst/>
              <a:cxnLst>
                <a:cxn ang="0">
                  <a:pos x="T0" y="T1"/>
                </a:cxn>
                <a:cxn ang="0">
                  <a:pos x="T2" y="T3"/>
                </a:cxn>
                <a:cxn ang="0">
                  <a:pos x="T4" y="T5"/>
                </a:cxn>
                <a:cxn ang="0">
                  <a:pos x="T6" y="T7"/>
                </a:cxn>
                <a:cxn ang="0">
                  <a:pos x="T8" y="T9"/>
                </a:cxn>
              </a:cxnLst>
              <a:rect l="0" t="0" r="r" b="b"/>
              <a:pathLst>
                <a:path w="371" h="232">
                  <a:moveTo>
                    <a:pt x="0" y="232"/>
                  </a:moveTo>
                  <a:lnTo>
                    <a:pt x="371" y="232"/>
                  </a:lnTo>
                  <a:lnTo>
                    <a:pt x="371" y="141"/>
                  </a:lnTo>
                  <a:lnTo>
                    <a:pt x="231" y="0"/>
                  </a:lnTo>
                  <a:lnTo>
                    <a:pt x="0" y="232"/>
                  </a:lnTo>
                  <a:close/>
                </a:path>
              </a:pathLst>
            </a:custGeom>
            <a:solidFill>
              <a:srgbClr val="00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p:cNvSpPr>
              <a:spLocks/>
            </p:cNvSpPr>
            <p:nvPr userDrawn="1"/>
          </p:nvSpPr>
          <p:spPr bwMode="auto">
            <a:xfrm>
              <a:off x="2649" y="1931"/>
              <a:ext cx="372" cy="231"/>
            </a:xfrm>
            <a:custGeom>
              <a:avLst/>
              <a:gdLst>
                <a:gd name="T0" fmla="*/ 372 w 372"/>
                <a:gd name="T1" fmla="*/ 0 h 231"/>
                <a:gd name="T2" fmla="*/ 0 w 372"/>
                <a:gd name="T3" fmla="*/ 0 h 231"/>
                <a:gd name="T4" fmla="*/ 0 w 372"/>
                <a:gd name="T5" fmla="*/ 91 h 231"/>
                <a:gd name="T6" fmla="*/ 141 w 372"/>
                <a:gd name="T7" fmla="*/ 231 h 231"/>
                <a:gd name="T8" fmla="*/ 372 w 372"/>
                <a:gd name="T9" fmla="*/ 0 h 231"/>
              </a:gdLst>
              <a:ahLst/>
              <a:cxnLst>
                <a:cxn ang="0">
                  <a:pos x="T0" y="T1"/>
                </a:cxn>
                <a:cxn ang="0">
                  <a:pos x="T2" y="T3"/>
                </a:cxn>
                <a:cxn ang="0">
                  <a:pos x="T4" y="T5"/>
                </a:cxn>
                <a:cxn ang="0">
                  <a:pos x="T6" y="T7"/>
                </a:cxn>
                <a:cxn ang="0">
                  <a:pos x="T8" y="T9"/>
                </a:cxn>
              </a:cxnLst>
              <a:rect l="0" t="0" r="r" b="b"/>
              <a:pathLst>
                <a:path w="372" h="231">
                  <a:moveTo>
                    <a:pt x="372" y="0"/>
                  </a:moveTo>
                  <a:lnTo>
                    <a:pt x="0" y="0"/>
                  </a:lnTo>
                  <a:lnTo>
                    <a:pt x="0" y="91"/>
                  </a:lnTo>
                  <a:lnTo>
                    <a:pt x="141" y="231"/>
                  </a:lnTo>
                  <a:lnTo>
                    <a:pt x="372" y="0"/>
                  </a:lnTo>
                  <a:close/>
                </a:path>
              </a:pathLst>
            </a:custGeom>
            <a:solidFill>
              <a:srgbClr val="00C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Freeform 5"/>
          <p:cNvSpPr>
            <a:spLocks noEditPoints="1"/>
          </p:cNvSpPr>
          <p:nvPr userDrawn="1"/>
        </p:nvSpPr>
        <p:spPr bwMode="auto">
          <a:xfrm>
            <a:off x="5358607" y="3149596"/>
            <a:ext cx="2514600" cy="512761"/>
          </a:xfrm>
          <a:custGeom>
            <a:avLst/>
            <a:gdLst>
              <a:gd name="T0" fmla="*/ 3690 w 3890"/>
              <a:gd name="T1" fmla="*/ 502 h 791"/>
              <a:gd name="T2" fmla="*/ 3890 w 3890"/>
              <a:gd name="T3" fmla="*/ 791 h 791"/>
              <a:gd name="T4" fmla="*/ 3586 w 3890"/>
              <a:gd name="T5" fmla="*/ 521 h 791"/>
              <a:gd name="T6" fmla="*/ 3500 w 3890"/>
              <a:gd name="T7" fmla="*/ 778 h 791"/>
              <a:gd name="T8" fmla="*/ 3586 w 3890"/>
              <a:gd name="T9" fmla="*/ 0 h 791"/>
              <a:gd name="T10" fmla="*/ 3882 w 3890"/>
              <a:gd name="T11" fmla="*/ 216 h 791"/>
              <a:gd name="T12" fmla="*/ 3890 w 3890"/>
              <a:gd name="T13" fmla="*/ 319 h 791"/>
              <a:gd name="T14" fmla="*/ 440 w 3890"/>
              <a:gd name="T15" fmla="*/ 778 h 791"/>
              <a:gd name="T16" fmla="*/ 90 w 3890"/>
              <a:gd name="T17" fmla="*/ 691 h 791"/>
              <a:gd name="T18" fmla="*/ 0 w 3890"/>
              <a:gd name="T19" fmla="*/ 26 h 791"/>
              <a:gd name="T20" fmla="*/ 744 w 3890"/>
              <a:gd name="T21" fmla="*/ 218 h 791"/>
              <a:gd name="T22" fmla="*/ 761 w 3890"/>
              <a:gd name="T23" fmla="*/ 790 h 791"/>
              <a:gd name="T24" fmla="*/ 960 w 3890"/>
              <a:gd name="T25" fmla="*/ 635 h 791"/>
              <a:gd name="T26" fmla="*/ 572 w 3890"/>
              <a:gd name="T27" fmla="*/ 537 h 791"/>
              <a:gd name="T28" fmla="*/ 987 w 3890"/>
              <a:gd name="T29" fmla="*/ 493 h 791"/>
              <a:gd name="T30" fmla="*/ 745 w 3890"/>
              <a:gd name="T31" fmla="*/ 296 h 791"/>
              <a:gd name="T32" fmla="*/ 572 w 3890"/>
              <a:gd name="T33" fmla="*/ 462 h 791"/>
              <a:gd name="T34" fmla="*/ 2193 w 3890"/>
              <a:gd name="T35" fmla="*/ 218 h 791"/>
              <a:gd name="T36" fmla="*/ 1882 w 3890"/>
              <a:gd name="T37" fmla="*/ 218 h 791"/>
              <a:gd name="T38" fmla="*/ 1733 w 3890"/>
              <a:gd name="T39" fmla="*/ 310 h 791"/>
              <a:gd name="T40" fmla="*/ 1655 w 3890"/>
              <a:gd name="T41" fmla="*/ 229 h 791"/>
              <a:gd name="T42" fmla="*/ 1742 w 3890"/>
              <a:gd name="T43" fmla="*/ 778 h 791"/>
              <a:gd name="T44" fmla="*/ 1860 w 3890"/>
              <a:gd name="T45" fmla="*/ 301 h 791"/>
              <a:gd name="T46" fmla="*/ 1967 w 3890"/>
              <a:gd name="T47" fmla="*/ 778 h 791"/>
              <a:gd name="T48" fmla="*/ 2055 w 3890"/>
              <a:gd name="T49" fmla="*/ 425 h 791"/>
              <a:gd name="T50" fmla="*/ 2279 w 3890"/>
              <a:gd name="T51" fmla="*/ 424 h 791"/>
              <a:gd name="T52" fmla="*/ 2367 w 3890"/>
              <a:gd name="T53" fmla="*/ 778 h 791"/>
              <a:gd name="T54" fmla="*/ 2193 w 3890"/>
              <a:gd name="T55" fmla="*/ 218 h 791"/>
              <a:gd name="T56" fmla="*/ 2467 w 3890"/>
              <a:gd name="T57" fmla="*/ 504 h 791"/>
              <a:gd name="T58" fmla="*/ 2921 w 3890"/>
              <a:gd name="T59" fmla="*/ 675 h 791"/>
              <a:gd name="T60" fmla="*/ 2932 w 3890"/>
              <a:gd name="T61" fmla="*/ 778 h 791"/>
              <a:gd name="T62" fmla="*/ 3004 w 3890"/>
              <a:gd name="T63" fmla="*/ 229 h 791"/>
              <a:gd name="T64" fmla="*/ 2922 w 3890"/>
              <a:gd name="T65" fmla="*/ 331 h 791"/>
              <a:gd name="T66" fmla="*/ 2720 w 3890"/>
              <a:gd name="T67" fmla="*/ 218 h 791"/>
              <a:gd name="T68" fmla="*/ 2918 w 3890"/>
              <a:gd name="T69" fmla="*/ 503 h 791"/>
              <a:gd name="T70" fmla="*/ 2554 w 3890"/>
              <a:gd name="T71" fmla="*/ 504 h 791"/>
              <a:gd name="T72" fmla="*/ 3376 w 3890"/>
              <a:gd name="T73" fmla="*/ 223 h 791"/>
              <a:gd name="T74" fmla="*/ 3218 w 3890"/>
              <a:gd name="T75" fmla="*/ 316 h 791"/>
              <a:gd name="T76" fmla="*/ 3138 w 3890"/>
              <a:gd name="T77" fmla="*/ 229 h 791"/>
              <a:gd name="T78" fmla="*/ 3226 w 3890"/>
              <a:gd name="T79" fmla="*/ 778 h 791"/>
              <a:gd name="T80" fmla="*/ 3413 w 3890"/>
              <a:gd name="T81" fmla="*/ 312 h 791"/>
              <a:gd name="T82" fmla="*/ 3376 w 3890"/>
              <a:gd name="T83" fmla="*/ 223 h 791"/>
              <a:gd name="T84" fmla="*/ 1535 w 3890"/>
              <a:gd name="T85" fmla="*/ 216 h 791"/>
              <a:gd name="T86" fmla="*/ 1077 w 3890"/>
              <a:gd name="T87" fmla="*/ 216 h 791"/>
              <a:gd name="T88" fmla="*/ 1070 w 3890"/>
              <a:gd name="T89" fmla="*/ 327 h 791"/>
              <a:gd name="T90" fmla="*/ 1070 w 3890"/>
              <a:gd name="T91" fmla="*/ 679 h 791"/>
              <a:gd name="T92" fmla="*/ 1077 w 3890"/>
              <a:gd name="T93" fmla="*/ 791 h 791"/>
              <a:gd name="T94" fmla="*/ 1535 w 3890"/>
              <a:gd name="T95" fmla="*/ 791 h 791"/>
              <a:gd name="T96" fmla="*/ 1542 w 3890"/>
              <a:gd name="T97" fmla="*/ 678 h 791"/>
              <a:gd name="T98" fmla="*/ 1542 w 3890"/>
              <a:gd name="T99" fmla="*/ 323 h 791"/>
              <a:gd name="T100" fmla="*/ 3733 w 3890"/>
              <a:gd name="T101" fmla="*/ 8 h 791"/>
              <a:gd name="T102" fmla="*/ 3794 w 3890"/>
              <a:gd name="T103" fmla="*/ 0 h 791"/>
              <a:gd name="T104" fmla="*/ 3768 w 3890"/>
              <a:gd name="T105" fmla="*/ 8 h 791"/>
              <a:gd name="T106" fmla="*/ 3759 w 3890"/>
              <a:gd name="T107" fmla="*/ 70 h 791"/>
              <a:gd name="T108" fmla="*/ 3733 w 3890"/>
              <a:gd name="T109" fmla="*/ 8 h 791"/>
              <a:gd name="T110" fmla="*/ 3851 w 3890"/>
              <a:gd name="T111" fmla="*/ 59 h 791"/>
              <a:gd name="T112" fmla="*/ 3890 w 3890"/>
              <a:gd name="T113" fmla="*/ 0 h 791"/>
              <a:gd name="T114" fmla="*/ 3881 w 3890"/>
              <a:gd name="T115" fmla="*/ 70 h 791"/>
              <a:gd name="T116" fmla="*/ 3881 w 3890"/>
              <a:gd name="T117" fmla="*/ 12 h 791"/>
              <a:gd name="T118" fmla="*/ 3847 w 3890"/>
              <a:gd name="T119" fmla="*/ 70 h 791"/>
              <a:gd name="T120" fmla="*/ 3821 w 3890"/>
              <a:gd name="T121" fmla="*/ 12 h 791"/>
              <a:gd name="T122" fmla="*/ 3812 w 3890"/>
              <a:gd name="T123" fmla="*/ 70 h 791"/>
              <a:gd name="T124" fmla="*/ 3825 w 3890"/>
              <a:gd name="T12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0" h="791">
                <a:moveTo>
                  <a:pt x="3890" y="319"/>
                </a:moveTo>
                <a:cubicBezTo>
                  <a:pt x="3690" y="502"/>
                  <a:pt x="3690" y="502"/>
                  <a:pt x="3690" y="502"/>
                </a:cubicBezTo>
                <a:cubicBezTo>
                  <a:pt x="3890" y="685"/>
                  <a:pt x="3890" y="685"/>
                  <a:pt x="3890" y="685"/>
                </a:cubicBezTo>
                <a:cubicBezTo>
                  <a:pt x="3890" y="791"/>
                  <a:pt x="3890" y="791"/>
                  <a:pt x="3890" y="791"/>
                </a:cubicBezTo>
                <a:cubicBezTo>
                  <a:pt x="3883" y="791"/>
                  <a:pt x="3883" y="791"/>
                  <a:pt x="3883" y="791"/>
                </a:cubicBezTo>
                <a:cubicBezTo>
                  <a:pt x="3586" y="521"/>
                  <a:pt x="3586" y="521"/>
                  <a:pt x="3586" y="521"/>
                </a:cubicBezTo>
                <a:cubicBezTo>
                  <a:pt x="3586" y="778"/>
                  <a:pt x="3586" y="778"/>
                  <a:pt x="3586" y="778"/>
                </a:cubicBezTo>
                <a:cubicBezTo>
                  <a:pt x="3500" y="778"/>
                  <a:pt x="3500" y="778"/>
                  <a:pt x="3500" y="778"/>
                </a:cubicBezTo>
                <a:cubicBezTo>
                  <a:pt x="3500" y="0"/>
                  <a:pt x="3500" y="0"/>
                  <a:pt x="3500" y="0"/>
                </a:cubicBezTo>
                <a:cubicBezTo>
                  <a:pt x="3586" y="0"/>
                  <a:pt x="3586" y="0"/>
                  <a:pt x="3586" y="0"/>
                </a:cubicBezTo>
                <a:cubicBezTo>
                  <a:pt x="3586" y="486"/>
                  <a:pt x="3586" y="486"/>
                  <a:pt x="3586" y="486"/>
                </a:cubicBezTo>
                <a:cubicBezTo>
                  <a:pt x="3882" y="216"/>
                  <a:pt x="3882" y="216"/>
                  <a:pt x="3882" y="216"/>
                </a:cubicBezTo>
                <a:cubicBezTo>
                  <a:pt x="3890" y="216"/>
                  <a:pt x="3890" y="216"/>
                  <a:pt x="3890" y="216"/>
                </a:cubicBezTo>
                <a:lnTo>
                  <a:pt x="3890" y="319"/>
                </a:lnTo>
                <a:close/>
                <a:moveTo>
                  <a:pt x="0" y="778"/>
                </a:moveTo>
                <a:cubicBezTo>
                  <a:pt x="440" y="778"/>
                  <a:pt x="440" y="778"/>
                  <a:pt x="440" y="778"/>
                </a:cubicBezTo>
                <a:cubicBezTo>
                  <a:pt x="440" y="691"/>
                  <a:pt x="440" y="691"/>
                  <a:pt x="440" y="691"/>
                </a:cubicBezTo>
                <a:cubicBezTo>
                  <a:pt x="90" y="691"/>
                  <a:pt x="90" y="691"/>
                  <a:pt x="90" y="691"/>
                </a:cubicBezTo>
                <a:cubicBezTo>
                  <a:pt x="90" y="26"/>
                  <a:pt x="90" y="26"/>
                  <a:pt x="90" y="26"/>
                </a:cubicBezTo>
                <a:cubicBezTo>
                  <a:pt x="0" y="26"/>
                  <a:pt x="0" y="26"/>
                  <a:pt x="0" y="26"/>
                </a:cubicBezTo>
                <a:lnTo>
                  <a:pt x="0" y="778"/>
                </a:lnTo>
                <a:close/>
                <a:moveTo>
                  <a:pt x="744" y="218"/>
                </a:moveTo>
                <a:cubicBezTo>
                  <a:pt x="609" y="218"/>
                  <a:pt x="486" y="327"/>
                  <a:pt x="486" y="504"/>
                </a:cubicBezTo>
                <a:cubicBezTo>
                  <a:pt x="486" y="676"/>
                  <a:pt x="599" y="790"/>
                  <a:pt x="761" y="790"/>
                </a:cubicBezTo>
                <a:cubicBezTo>
                  <a:pt x="833" y="790"/>
                  <a:pt x="900" y="772"/>
                  <a:pt x="960" y="728"/>
                </a:cubicBezTo>
                <a:cubicBezTo>
                  <a:pt x="960" y="635"/>
                  <a:pt x="960" y="635"/>
                  <a:pt x="960" y="635"/>
                </a:cubicBezTo>
                <a:cubicBezTo>
                  <a:pt x="897" y="688"/>
                  <a:pt x="827" y="711"/>
                  <a:pt x="764" y="711"/>
                </a:cubicBezTo>
                <a:cubicBezTo>
                  <a:pt x="666" y="711"/>
                  <a:pt x="580" y="650"/>
                  <a:pt x="572" y="537"/>
                </a:cubicBezTo>
                <a:cubicBezTo>
                  <a:pt x="983" y="537"/>
                  <a:pt x="983" y="537"/>
                  <a:pt x="983" y="537"/>
                </a:cubicBezTo>
                <a:cubicBezTo>
                  <a:pt x="984" y="526"/>
                  <a:pt x="987" y="502"/>
                  <a:pt x="987" y="493"/>
                </a:cubicBezTo>
                <a:cubicBezTo>
                  <a:pt x="987" y="312"/>
                  <a:pt x="878" y="218"/>
                  <a:pt x="744" y="218"/>
                </a:cubicBezTo>
                <a:close/>
                <a:moveTo>
                  <a:pt x="745" y="296"/>
                </a:moveTo>
                <a:cubicBezTo>
                  <a:pt x="822" y="296"/>
                  <a:pt x="899" y="345"/>
                  <a:pt x="902" y="462"/>
                </a:cubicBezTo>
                <a:cubicBezTo>
                  <a:pt x="572" y="462"/>
                  <a:pt x="572" y="462"/>
                  <a:pt x="572" y="462"/>
                </a:cubicBezTo>
                <a:cubicBezTo>
                  <a:pt x="577" y="372"/>
                  <a:pt x="647" y="296"/>
                  <a:pt x="745" y="296"/>
                </a:cubicBezTo>
                <a:close/>
                <a:moveTo>
                  <a:pt x="2193" y="218"/>
                </a:moveTo>
                <a:cubicBezTo>
                  <a:pt x="2120" y="218"/>
                  <a:pt x="2067" y="256"/>
                  <a:pt x="2035" y="313"/>
                </a:cubicBezTo>
                <a:cubicBezTo>
                  <a:pt x="2009" y="252"/>
                  <a:pt x="1960" y="218"/>
                  <a:pt x="1882" y="218"/>
                </a:cubicBezTo>
                <a:cubicBezTo>
                  <a:pt x="1814" y="218"/>
                  <a:pt x="1763" y="257"/>
                  <a:pt x="1735" y="310"/>
                </a:cubicBezTo>
                <a:cubicBezTo>
                  <a:pt x="1733" y="310"/>
                  <a:pt x="1733" y="310"/>
                  <a:pt x="1733" y="310"/>
                </a:cubicBezTo>
                <a:cubicBezTo>
                  <a:pt x="1723" y="229"/>
                  <a:pt x="1723" y="229"/>
                  <a:pt x="1723" y="229"/>
                </a:cubicBezTo>
                <a:cubicBezTo>
                  <a:pt x="1655" y="229"/>
                  <a:pt x="1655" y="229"/>
                  <a:pt x="1655" y="229"/>
                </a:cubicBezTo>
                <a:cubicBezTo>
                  <a:pt x="1655" y="778"/>
                  <a:pt x="1655" y="778"/>
                  <a:pt x="1655" y="778"/>
                </a:cubicBezTo>
                <a:cubicBezTo>
                  <a:pt x="1742" y="778"/>
                  <a:pt x="1742" y="778"/>
                  <a:pt x="1742" y="778"/>
                </a:cubicBezTo>
                <a:cubicBezTo>
                  <a:pt x="1742" y="431"/>
                  <a:pt x="1742" y="431"/>
                  <a:pt x="1742" y="431"/>
                </a:cubicBezTo>
                <a:cubicBezTo>
                  <a:pt x="1742" y="364"/>
                  <a:pt x="1784" y="301"/>
                  <a:pt x="1860" y="301"/>
                </a:cubicBezTo>
                <a:cubicBezTo>
                  <a:pt x="1935" y="301"/>
                  <a:pt x="1967" y="345"/>
                  <a:pt x="1967" y="424"/>
                </a:cubicBezTo>
                <a:cubicBezTo>
                  <a:pt x="1967" y="778"/>
                  <a:pt x="1967" y="778"/>
                  <a:pt x="1967" y="778"/>
                </a:cubicBezTo>
                <a:cubicBezTo>
                  <a:pt x="2055" y="778"/>
                  <a:pt x="2055" y="778"/>
                  <a:pt x="2055" y="778"/>
                </a:cubicBezTo>
                <a:cubicBezTo>
                  <a:pt x="2055" y="425"/>
                  <a:pt x="2055" y="425"/>
                  <a:pt x="2055" y="425"/>
                </a:cubicBezTo>
                <a:cubicBezTo>
                  <a:pt x="2055" y="361"/>
                  <a:pt x="2097" y="301"/>
                  <a:pt x="2172" y="301"/>
                </a:cubicBezTo>
                <a:cubicBezTo>
                  <a:pt x="2247" y="301"/>
                  <a:pt x="2279" y="345"/>
                  <a:pt x="2279" y="424"/>
                </a:cubicBezTo>
                <a:cubicBezTo>
                  <a:pt x="2279" y="778"/>
                  <a:pt x="2279" y="778"/>
                  <a:pt x="2279" y="778"/>
                </a:cubicBezTo>
                <a:cubicBezTo>
                  <a:pt x="2367" y="778"/>
                  <a:pt x="2367" y="778"/>
                  <a:pt x="2367" y="778"/>
                </a:cubicBezTo>
                <a:cubicBezTo>
                  <a:pt x="2367" y="412"/>
                  <a:pt x="2367" y="412"/>
                  <a:pt x="2367" y="412"/>
                </a:cubicBezTo>
                <a:cubicBezTo>
                  <a:pt x="2367" y="297"/>
                  <a:pt x="2313" y="218"/>
                  <a:pt x="2193" y="218"/>
                </a:cubicBezTo>
                <a:close/>
                <a:moveTo>
                  <a:pt x="2720" y="218"/>
                </a:moveTo>
                <a:cubicBezTo>
                  <a:pt x="2589" y="218"/>
                  <a:pt x="2467" y="328"/>
                  <a:pt x="2467" y="504"/>
                </a:cubicBezTo>
                <a:cubicBezTo>
                  <a:pt x="2467" y="678"/>
                  <a:pt x="2589" y="790"/>
                  <a:pt x="2720" y="790"/>
                </a:cubicBezTo>
                <a:cubicBezTo>
                  <a:pt x="2802" y="790"/>
                  <a:pt x="2880" y="751"/>
                  <a:pt x="2921" y="675"/>
                </a:cubicBezTo>
                <a:cubicBezTo>
                  <a:pt x="2922" y="675"/>
                  <a:pt x="2922" y="675"/>
                  <a:pt x="2922" y="675"/>
                </a:cubicBezTo>
                <a:cubicBezTo>
                  <a:pt x="2932" y="778"/>
                  <a:pt x="2932" y="778"/>
                  <a:pt x="2932" y="778"/>
                </a:cubicBezTo>
                <a:cubicBezTo>
                  <a:pt x="3004" y="778"/>
                  <a:pt x="3004" y="778"/>
                  <a:pt x="3004" y="778"/>
                </a:cubicBezTo>
                <a:cubicBezTo>
                  <a:pt x="3004" y="229"/>
                  <a:pt x="3004" y="229"/>
                  <a:pt x="3004" y="229"/>
                </a:cubicBezTo>
                <a:cubicBezTo>
                  <a:pt x="2932" y="229"/>
                  <a:pt x="2932" y="229"/>
                  <a:pt x="2932" y="229"/>
                </a:cubicBezTo>
                <a:cubicBezTo>
                  <a:pt x="2922" y="331"/>
                  <a:pt x="2922" y="331"/>
                  <a:pt x="2922" y="331"/>
                </a:cubicBezTo>
                <a:cubicBezTo>
                  <a:pt x="2921" y="331"/>
                  <a:pt x="2921" y="331"/>
                  <a:pt x="2921" y="331"/>
                </a:cubicBezTo>
                <a:cubicBezTo>
                  <a:pt x="2880" y="256"/>
                  <a:pt x="2802" y="218"/>
                  <a:pt x="2720" y="218"/>
                </a:cubicBezTo>
                <a:close/>
                <a:moveTo>
                  <a:pt x="2736" y="299"/>
                </a:moveTo>
                <a:cubicBezTo>
                  <a:pt x="2840" y="299"/>
                  <a:pt x="2918" y="382"/>
                  <a:pt x="2918" y="503"/>
                </a:cubicBezTo>
                <a:cubicBezTo>
                  <a:pt x="2918" y="624"/>
                  <a:pt x="2840" y="708"/>
                  <a:pt x="2736" y="708"/>
                </a:cubicBezTo>
                <a:cubicBezTo>
                  <a:pt x="2634" y="708"/>
                  <a:pt x="2554" y="625"/>
                  <a:pt x="2554" y="504"/>
                </a:cubicBezTo>
                <a:cubicBezTo>
                  <a:pt x="2554" y="381"/>
                  <a:pt x="2634" y="299"/>
                  <a:pt x="2736" y="299"/>
                </a:cubicBezTo>
                <a:close/>
                <a:moveTo>
                  <a:pt x="3376" y="223"/>
                </a:moveTo>
                <a:cubicBezTo>
                  <a:pt x="3329" y="223"/>
                  <a:pt x="3256" y="245"/>
                  <a:pt x="3219" y="316"/>
                </a:cubicBezTo>
                <a:cubicBezTo>
                  <a:pt x="3218" y="316"/>
                  <a:pt x="3218" y="316"/>
                  <a:pt x="3218" y="316"/>
                </a:cubicBezTo>
                <a:cubicBezTo>
                  <a:pt x="3209" y="229"/>
                  <a:pt x="3209" y="229"/>
                  <a:pt x="3209" y="229"/>
                </a:cubicBezTo>
                <a:cubicBezTo>
                  <a:pt x="3138" y="229"/>
                  <a:pt x="3138" y="229"/>
                  <a:pt x="3138" y="229"/>
                </a:cubicBezTo>
                <a:cubicBezTo>
                  <a:pt x="3138" y="778"/>
                  <a:pt x="3138" y="778"/>
                  <a:pt x="3138" y="778"/>
                </a:cubicBezTo>
                <a:cubicBezTo>
                  <a:pt x="3226" y="778"/>
                  <a:pt x="3226" y="778"/>
                  <a:pt x="3226" y="778"/>
                </a:cubicBezTo>
                <a:cubicBezTo>
                  <a:pt x="3226" y="462"/>
                  <a:pt x="3226" y="462"/>
                  <a:pt x="3226" y="462"/>
                </a:cubicBezTo>
                <a:cubicBezTo>
                  <a:pt x="3226" y="334"/>
                  <a:pt x="3329" y="295"/>
                  <a:pt x="3413" y="312"/>
                </a:cubicBezTo>
                <a:cubicBezTo>
                  <a:pt x="3413" y="226"/>
                  <a:pt x="3413" y="226"/>
                  <a:pt x="3413" y="226"/>
                </a:cubicBezTo>
                <a:cubicBezTo>
                  <a:pt x="3402" y="224"/>
                  <a:pt x="3391" y="223"/>
                  <a:pt x="3376" y="223"/>
                </a:cubicBezTo>
                <a:close/>
                <a:moveTo>
                  <a:pt x="1542" y="216"/>
                </a:moveTo>
                <a:cubicBezTo>
                  <a:pt x="1535" y="216"/>
                  <a:pt x="1535" y="216"/>
                  <a:pt x="1535" y="216"/>
                </a:cubicBezTo>
                <a:cubicBezTo>
                  <a:pt x="1306" y="445"/>
                  <a:pt x="1306" y="445"/>
                  <a:pt x="1306" y="445"/>
                </a:cubicBezTo>
                <a:cubicBezTo>
                  <a:pt x="1077" y="216"/>
                  <a:pt x="1077" y="216"/>
                  <a:pt x="1077" y="216"/>
                </a:cubicBezTo>
                <a:cubicBezTo>
                  <a:pt x="1070" y="216"/>
                  <a:pt x="1070" y="216"/>
                  <a:pt x="1070" y="216"/>
                </a:cubicBezTo>
                <a:cubicBezTo>
                  <a:pt x="1070" y="327"/>
                  <a:pt x="1070" y="327"/>
                  <a:pt x="1070" y="327"/>
                </a:cubicBezTo>
                <a:cubicBezTo>
                  <a:pt x="1246" y="504"/>
                  <a:pt x="1246" y="504"/>
                  <a:pt x="1246" y="504"/>
                </a:cubicBezTo>
                <a:cubicBezTo>
                  <a:pt x="1070" y="679"/>
                  <a:pt x="1070" y="679"/>
                  <a:pt x="1070" y="679"/>
                </a:cubicBezTo>
                <a:cubicBezTo>
                  <a:pt x="1070" y="791"/>
                  <a:pt x="1070" y="791"/>
                  <a:pt x="1070" y="791"/>
                </a:cubicBezTo>
                <a:cubicBezTo>
                  <a:pt x="1077" y="791"/>
                  <a:pt x="1077" y="791"/>
                  <a:pt x="1077" y="791"/>
                </a:cubicBezTo>
                <a:cubicBezTo>
                  <a:pt x="1305" y="561"/>
                  <a:pt x="1305" y="561"/>
                  <a:pt x="1305" y="561"/>
                </a:cubicBezTo>
                <a:cubicBezTo>
                  <a:pt x="1535" y="791"/>
                  <a:pt x="1535" y="791"/>
                  <a:pt x="1535" y="791"/>
                </a:cubicBezTo>
                <a:cubicBezTo>
                  <a:pt x="1542" y="791"/>
                  <a:pt x="1542" y="791"/>
                  <a:pt x="1542" y="791"/>
                </a:cubicBezTo>
                <a:cubicBezTo>
                  <a:pt x="1542" y="678"/>
                  <a:pt x="1542" y="678"/>
                  <a:pt x="1542" y="678"/>
                </a:cubicBezTo>
                <a:cubicBezTo>
                  <a:pt x="1364" y="502"/>
                  <a:pt x="1364" y="502"/>
                  <a:pt x="1364" y="502"/>
                </a:cubicBezTo>
                <a:cubicBezTo>
                  <a:pt x="1542" y="323"/>
                  <a:pt x="1542" y="323"/>
                  <a:pt x="1542" y="323"/>
                </a:cubicBezTo>
                <a:lnTo>
                  <a:pt x="1542" y="216"/>
                </a:lnTo>
                <a:close/>
                <a:moveTo>
                  <a:pt x="3733" y="8"/>
                </a:moveTo>
                <a:cubicBezTo>
                  <a:pt x="3733" y="0"/>
                  <a:pt x="3733" y="0"/>
                  <a:pt x="3733" y="0"/>
                </a:cubicBezTo>
                <a:cubicBezTo>
                  <a:pt x="3794" y="0"/>
                  <a:pt x="3794" y="0"/>
                  <a:pt x="3794" y="0"/>
                </a:cubicBezTo>
                <a:cubicBezTo>
                  <a:pt x="3794" y="8"/>
                  <a:pt x="3794" y="8"/>
                  <a:pt x="3794" y="8"/>
                </a:cubicBezTo>
                <a:cubicBezTo>
                  <a:pt x="3768" y="8"/>
                  <a:pt x="3768" y="8"/>
                  <a:pt x="3768" y="8"/>
                </a:cubicBezTo>
                <a:cubicBezTo>
                  <a:pt x="3768" y="70"/>
                  <a:pt x="3768" y="70"/>
                  <a:pt x="3768" y="70"/>
                </a:cubicBezTo>
                <a:cubicBezTo>
                  <a:pt x="3759" y="70"/>
                  <a:pt x="3759" y="70"/>
                  <a:pt x="3759" y="70"/>
                </a:cubicBezTo>
                <a:cubicBezTo>
                  <a:pt x="3759" y="8"/>
                  <a:pt x="3759" y="8"/>
                  <a:pt x="3759" y="8"/>
                </a:cubicBezTo>
                <a:lnTo>
                  <a:pt x="3733" y="8"/>
                </a:lnTo>
                <a:close/>
                <a:moveTo>
                  <a:pt x="3825" y="0"/>
                </a:moveTo>
                <a:cubicBezTo>
                  <a:pt x="3851" y="59"/>
                  <a:pt x="3851" y="59"/>
                  <a:pt x="3851" y="59"/>
                </a:cubicBezTo>
                <a:cubicBezTo>
                  <a:pt x="3877" y="0"/>
                  <a:pt x="3877" y="0"/>
                  <a:pt x="3877" y="0"/>
                </a:cubicBezTo>
                <a:cubicBezTo>
                  <a:pt x="3890" y="0"/>
                  <a:pt x="3890" y="0"/>
                  <a:pt x="3890" y="0"/>
                </a:cubicBezTo>
                <a:cubicBezTo>
                  <a:pt x="3890" y="70"/>
                  <a:pt x="3890" y="70"/>
                  <a:pt x="3890" y="70"/>
                </a:cubicBezTo>
                <a:cubicBezTo>
                  <a:pt x="3881" y="70"/>
                  <a:pt x="3881" y="70"/>
                  <a:pt x="3881" y="70"/>
                </a:cubicBezTo>
                <a:cubicBezTo>
                  <a:pt x="3881" y="12"/>
                  <a:pt x="3881" y="12"/>
                  <a:pt x="3881" y="12"/>
                </a:cubicBezTo>
                <a:cubicBezTo>
                  <a:pt x="3881" y="12"/>
                  <a:pt x="3881" y="12"/>
                  <a:pt x="3881" y="12"/>
                </a:cubicBezTo>
                <a:cubicBezTo>
                  <a:pt x="3855" y="70"/>
                  <a:pt x="3855" y="70"/>
                  <a:pt x="3855" y="70"/>
                </a:cubicBezTo>
                <a:cubicBezTo>
                  <a:pt x="3847" y="70"/>
                  <a:pt x="3847" y="70"/>
                  <a:pt x="3847" y="70"/>
                </a:cubicBezTo>
                <a:cubicBezTo>
                  <a:pt x="3821" y="12"/>
                  <a:pt x="3821" y="12"/>
                  <a:pt x="3821" y="12"/>
                </a:cubicBezTo>
                <a:cubicBezTo>
                  <a:pt x="3821" y="12"/>
                  <a:pt x="3821" y="12"/>
                  <a:pt x="3821" y="12"/>
                </a:cubicBezTo>
                <a:cubicBezTo>
                  <a:pt x="3821" y="70"/>
                  <a:pt x="3821" y="70"/>
                  <a:pt x="3821" y="70"/>
                </a:cubicBezTo>
                <a:cubicBezTo>
                  <a:pt x="3812" y="70"/>
                  <a:pt x="3812" y="70"/>
                  <a:pt x="3812" y="70"/>
                </a:cubicBezTo>
                <a:cubicBezTo>
                  <a:pt x="3812" y="0"/>
                  <a:pt x="3812" y="0"/>
                  <a:pt x="3812" y="0"/>
                </a:cubicBezTo>
                <a:lnTo>
                  <a:pt x="3825" y="0"/>
                </a:lnTo>
                <a:close/>
              </a:path>
            </a:pathLst>
          </a:custGeom>
          <a:solidFill>
            <a:srgbClr val="323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7434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8" decel="50000" fill="hold" grpId="0"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5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1" decel="75000" fill="hold" grpId="0" nodeType="withEffect">
                                  <p:stCondLst>
                                    <p:cond delay="68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320" fill="hold"/>
                                        <p:tgtEl>
                                          <p:spTgt spid="31"/>
                                        </p:tgtEl>
                                        <p:attrNameLst>
                                          <p:attrName>ppt_x</p:attrName>
                                        </p:attrNameLst>
                                      </p:cBhvr>
                                      <p:tavLst>
                                        <p:tav tm="0">
                                          <p:val>
                                            <p:strVal val="#ppt_x"/>
                                          </p:val>
                                        </p:tav>
                                        <p:tav tm="100000">
                                          <p:val>
                                            <p:strVal val="#ppt_x"/>
                                          </p:val>
                                        </p:tav>
                                      </p:tavLst>
                                    </p:anim>
                                    <p:anim calcmode="lin" valueType="num">
                                      <p:cBhvr additive="base">
                                        <p:cTn id="32" dur="32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decel="75000" fill="hold" grpId="0" nodeType="withEffect">
                                  <p:stCondLst>
                                    <p:cond delay="68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20" fill="hold"/>
                                        <p:tgtEl>
                                          <p:spTgt spid="32"/>
                                        </p:tgtEl>
                                        <p:attrNameLst>
                                          <p:attrName>ppt_x</p:attrName>
                                        </p:attrNameLst>
                                      </p:cBhvr>
                                      <p:tavLst>
                                        <p:tav tm="0">
                                          <p:val>
                                            <p:strVal val="#ppt_x"/>
                                          </p:val>
                                        </p:tav>
                                        <p:tav tm="100000">
                                          <p:val>
                                            <p:strVal val="#ppt_x"/>
                                          </p:val>
                                        </p:tav>
                                      </p:tavLst>
                                    </p:anim>
                                    <p:anim calcmode="lin" valueType="num">
                                      <p:cBhvr additive="base">
                                        <p:cTn id="36" dur="32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2" presetClass="exit" presetSubtype="2" decel="100000" fill="hold" nodeType="withEffect">
                                  <p:stCondLst>
                                    <p:cond delay="0"/>
                                  </p:stCondLst>
                                  <p:childTnLst>
                                    <p:anim calcmode="lin" valueType="num">
                                      <p:cBhvr additive="base">
                                        <p:cTn id="61" dur="1500"/>
                                        <p:tgtEl>
                                          <p:spTgt spid="30"/>
                                        </p:tgtEl>
                                        <p:attrNameLst>
                                          <p:attrName>ppt_x</p:attrName>
                                        </p:attrNameLst>
                                      </p:cBhvr>
                                      <p:tavLst>
                                        <p:tav tm="0">
                                          <p:val>
                                            <p:strVal val="ppt_x"/>
                                          </p:val>
                                        </p:tav>
                                        <p:tav tm="100000">
                                          <p:val>
                                            <p:strVal val="1+ppt_w/2"/>
                                          </p:val>
                                        </p:tav>
                                      </p:tavLst>
                                    </p:anim>
                                    <p:anim calcmode="lin" valueType="num">
                                      <p:cBhvr additive="base">
                                        <p:cTn id="62" dur="1500"/>
                                        <p:tgtEl>
                                          <p:spTgt spid="30"/>
                                        </p:tgtEl>
                                        <p:attrNameLst>
                                          <p:attrName>ppt_y</p:attrName>
                                        </p:attrNameLst>
                                      </p:cBhvr>
                                      <p:tavLst>
                                        <p:tav tm="0">
                                          <p:val>
                                            <p:strVal val="ppt_y"/>
                                          </p:val>
                                        </p:tav>
                                        <p:tav tm="100000">
                                          <p:val>
                                            <p:strVal val="ppt_y"/>
                                          </p:val>
                                        </p:tav>
                                      </p:tavLst>
                                    </p:anim>
                                    <p:set>
                                      <p:cBhvr>
                                        <p:cTn id="63" dur="1" fill="hold">
                                          <p:stCondLst>
                                            <p:cond delay="1499"/>
                                          </p:stCondLst>
                                        </p:cTn>
                                        <p:tgtEl>
                                          <p:spTgt spid="30"/>
                                        </p:tgtEl>
                                        <p:attrNameLst>
                                          <p:attrName>style.visibility</p:attrName>
                                        </p:attrNameLst>
                                      </p:cBhvr>
                                      <p:to>
                                        <p:strVal val="hidden"/>
                                      </p:to>
                                    </p:set>
                                  </p:childTnLst>
                                </p:cTn>
                              </p:par>
                              <p:par>
                                <p:cTn id="64" presetID="35" presetClass="path" presetSubtype="0" accel="20000" decel="80000" fill="hold" nodeType="withEffect">
                                  <p:stCondLst>
                                    <p:cond delay="0"/>
                                  </p:stCondLst>
                                  <p:childTnLst>
                                    <p:animMotion origin="layout" path="M 0.11641 -2.96296E-6 L -4.58333E-6 -2.96296E-6 " pathEditMode="relative" rAng="0" ptsTypes="AA">
                                      <p:cBhvr>
                                        <p:cTn id="65" dur="500" fill="hold"/>
                                        <p:tgtEl>
                                          <p:spTgt spid="39"/>
                                        </p:tgtEl>
                                        <p:attrNameLst>
                                          <p:attrName>ppt_x</p:attrName>
                                          <p:attrName>ppt_y</p:attrName>
                                        </p:attrNameLst>
                                      </p:cBhvr>
                                      <p:rCtr x="-5820" y="0"/>
                                    </p:animMotion>
                                  </p:childTnLst>
                                </p:cTn>
                              </p:par>
                              <p:par>
                                <p:cTn id="66" presetID="1"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35" presetClass="path" presetSubtype="0" accel="20000" decel="80000" fill="hold" grpId="1" nodeType="withEffect">
                                  <p:stCondLst>
                                    <p:cond delay="0"/>
                                  </p:stCondLst>
                                  <p:childTnLst>
                                    <p:animMotion origin="layout" path="M 0.11641 -2.96296E-6 L -4.58333E-6 -2.96296E-6 " pathEditMode="relative" rAng="0" ptsTypes="AA">
                                      <p:cBhvr>
                                        <p:cTn id="69" dur="500" fill="hold"/>
                                        <p:tgtEl>
                                          <p:spTgt spid="34"/>
                                        </p:tgtEl>
                                        <p:attrNameLst>
                                          <p:attrName>ppt_x</p:attrName>
                                          <p:attrName>ppt_y</p:attrName>
                                        </p:attrNameLst>
                                      </p:cBhvr>
                                      <p:rCtr x="-5820" y="0"/>
                                    </p:animMotion>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xit" presetSubtype="0" fill="hold" grpId="2" nodeType="withEffect">
                                  <p:stCondLst>
                                    <p:cond delay="0"/>
                                  </p:stCondLst>
                                  <p:childTnLst>
                                    <p:set>
                                      <p:cBhvr>
                                        <p:cTn id="7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4" grpId="0" animBg="1"/>
      <p:bldP spid="34" grpId="1" animBg="1"/>
      <p:bldP spid="34" grpId="2" animBg="1"/>
      <p:bldP spid="4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Rectangle 2"/>
          <p:cNvSpPr/>
          <p:nvPr/>
        </p:nvSpPr>
        <p:spPr bwMode="auto">
          <a:xfrm>
            <a:off x="0" y="640080"/>
            <a:ext cx="12192000" cy="5708899"/>
          </a:xfrm>
          <a:prstGeom prst="rect">
            <a:avLst/>
          </a:prstGeom>
          <a:gradFill flip="none" rotWithShape="1">
            <a:gsLst>
              <a:gs pos="24000">
                <a:schemeClr val="bg1"/>
              </a:gs>
              <a:gs pos="100000">
                <a:schemeClr val="bg1">
                  <a:lumMod val="85000"/>
                </a:schemeClr>
              </a:gs>
            </a:gsLst>
            <a:path path="circle">
              <a:fillToRect l="50000" t="50000" r="50000" b="50000"/>
            </a:path>
            <a:tileRect/>
          </a:gradFill>
          <a:ln w="0" cap="flat" cmpd="sng" algn="ctr">
            <a:noFill/>
            <a:prstDash val="solid"/>
            <a:miter/>
            <a:headEnd type="none" w="med" len="med"/>
            <a:tailEnd type="none" w="med" len="med"/>
          </a:ln>
          <a:effectLst/>
        </p:spPr>
        <p:txBody>
          <a:bodyPr/>
          <a:lstStyle/>
          <a:p>
            <a:pPr algn="ctr">
              <a:defRPr/>
            </a:pPr>
            <a:endParaRPr lang="en-US" sz="1600">
              <a:solidFill>
                <a:srgbClr val="262626"/>
              </a:solidFill>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5664968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Rectangle 2"/>
          <p:cNvSpPr/>
          <p:nvPr userDrawn="1"/>
        </p:nvSpPr>
        <p:spPr bwMode="auto">
          <a:xfrm>
            <a:off x="0" y="640080"/>
            <a:ext cx="12192000" cy="5708899"/>
          </a:xfrm>
          <a:prstGeom prst="rect">
            <a:avLst/>
          </a:prstGeom>
          <a:gradFill flip="none" rotWithShape="1">
            <a:gsLst>
              <a:gs pos="24000">
                <a:schemeClr val="bg1"/>
              </a:gs>
              <a:gs pos="100000">
                <a:schemeClr val="bg1">
                  <a:lumMod val="85000"/>
                </a:schemeClr>
              </a:gs>
            </a:gsLst>
            <a:path path="circle">
              <a:fillToRect t="100000" r="100000"/>
            </a:path>
            <a:tileRect l="-100000" b="-100000"/>
          </a:gra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12846417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76849-511A-F441-AF28-0FC5FE3D4F59}"/>
              </a:ext>
            </a:extLst>
          </p:cNvPr>
          <p:cNvSpPr/>
          <p:nvPr userDrawn="1"/>
        </p:nvSpPr>
        <p:spPr bwMode="auto">
          <a:xfrm>
            <a:off x="0" y="1028700"/>
            <a:ext cx="12192000" cy="5320279"/>
          </a:xfrm>
          <a:prstGeom prst="rect">
            <a:avLst/>
          </a:prstGeom>
          <a:gradFill flip="none" rotWithShape="1">
            <a:gsLst>
              <a:gs pos="24000">
                <a:schemeClr val="bg1"/>
              </a:gs>
              <a:gs pos="100000">
                <a:schemeClr val="bg1">
                  <a:lumMod val="85000"/>
                </a:schemeClr>
              </a:gs>
            </a:gsLst>
            <a:path path="circle">
              <a:fillToRect l="50000" t="50000" r="50000" b="50000"/>
            </a:path>
            <a:tileRect/>
          </a:gradFill>
          <a:ln w="0" cap="flat" cmpd="sng" algn="ctr">
            <a:noFill/>
            <a:prstDash val="solid"/>
            <a:miter/>
            <a:headEnd type="none" w="med" len="med"/>
            <a:tailEnd type="none" w="med" len="med"/>
          </a:ln>
          <a:effectLst/>
        </p:spPr>
        <p:txBody>
          <a:bodyPr/>
          <a:lstStyle/>
          <a:p>
            <a:pPr algn="ctr">
              <a:defRPr/>
            </a:pPr>
            <a:endParaRPr lang="en-US" sz="1600">
              <a:solidFill>
                <a:srgbClr val="262626"/>
              </a:solidFill>
              <a:ea typeface="+mn-ea"/>
              <a:cs typeface="+mn-cs"/>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323500684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76849-511A-F441-AF28-0FC5FE3D4F59}"/>
              </a:ext>
            </a:extLst>
          </p:cNvPr>
          <p:cNvSpPr/>
          <p:nvPr userDrawn="1"/>
        </p:nvSpPr>
        <p:spPr bwMode="auto">
          <a:xfrm>
            <a:off x="0" y="1028700"/>
            <a:ext cx="12192000" cy="5320279"/>
          </a:xfrm>
          <a:prstGeom prst="rect">
            <a:avLst/>
          </a:prstGeom>
          <a:gradFill flip="none" rotWithShape="1">
            <a:gsLst>
              <a:gs pos="24000">
                <a:schemeClr val="bg1"/>
              </a:gs>
              <a:gs pos="100000">
                <a:schemeClr val="bg1">
                  <a:lumMod val="85000"/>
                </a:schemeClr>
              </a:gs>
            </a:gsLst>
            <a:lin ang="4800000" scaled="0"/>
            <a:tileRect/>
          </a:gradFill>
          <a:ln w="0" cap="flat" cmpd="sng" algn="ctr">
            <a:noFill/>
            <a:prstDash val="solid"/>
            <a:miter/>
            <a:headEnd type="none" w="med" len="med"/>
            <a:tailEnd type="none" w="med" len="med"/>
          </a:ln>
          <a:effectLst/>
        </p:spPr>
        <p:txBody>
          <a:bodyPr/>
          <a:lstStyle/>
          <a:p>
            <a:pPr algn="ctr">
              <a:defRPr/>
            </a:pPr>
            <a:endParaRPr lang="en-US" sz="1600">
              <a:solidFill>
                <a:srgbClr val="262626"/>
              </a:solidFill>
              <a:ea typeface="+mn-ea"/>
              <a:cs typeface="+mn-cs"/>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98185388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44D3FD-83D4-AD4B-A37A-F0250A7E919E}"/>
              </a:ext>
            </a:extLst>
          </p:cNvPr>
          <p:cNvPicPr>
            <a:picLocks noChangeAspect="1"/>
          </p:cNvPicPr>
          <p:nvPr userDrawn="1"/>
        </p:nvPicPr>
        <p:blipFill>
          <a:blip r:embed="rId2"/>
          <a:stretch>
            <a:fillRect/>
          </a:stretch>
        </p:blipFill>
        <p:spPr>
          <a:xfrm>
            <a:off x="0" y="1078992"/>
            <a:ext cx="12192000" cy="5269987"/>
          </a:xfrm>
          <a:prstGeom prst="rect">
            <a:avLst/>
          </a:prstGeom>
        </p:spPr>
      </p:pic>
      <p:sp>
        <p:nvSpPr>
          <p:cNvPr id="6" name="Rectangle 5">
            <a:extLst>
              <a:ext uri="{FF2B5EF4-FFF2-40B4-BE49-F238E27FC236}">
                <a16:creationId xmlns:a16="http://schemas.microsoft.com/office/drawing/2014/main" id="{BC18AE87-2164-6241-92FF-9BCF22BB403C}"/>
              </a:ext>
            </a:extLst>
          </p:cNvPr>
          <p:cNvSpPr/>
          <p:nvPr userDrawn="1"/>
        </p:nvSpPr>
        <p:spPr bwMode="auto">
          <a:xfrm>
            <a:off x="0" y="658368"/>
            <a:ext cx="12192000" cy="2350008"/>
          </a:xfrm>
          <a:prstGeom prst="rect">
            <a:avLst/>
          </a:prstGeom>
          <a:gradFill>
            <a:gsLst>
              <a:gs pos="72000">
                <a:srgbClr val="FFFFFF">
                  <a:alpha val="65000"/>
                </a:srgbClr>
              </a:gs>
              <a:gs pos="36016">
                <a:srgbClr val="FFFFFF">
                  <a:alpha val="65000"/>
                </a:srgbClr>
              </a:gs>
              <a:gs pos="16000">
                <a:schemeClr val="bg1"/>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Tree>
    <p:extLst>
      <p:ext uri="{BB962C8B-B14F-4D97-AF65-F5344CB8AC3E}">
        <p14:creationId xmlns:p14="http://schemas.microsoft.com/office/powerpoint/2010/main" val="32761584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44D3FD-83D4-AD4B-A37A-F0250A7E919E}"/>
              </a:ext>
            </a:extLst>
          </p:cNvPr>
          <p:cNvPicPr>
            <a:picLocks noChangeAspect="1"/>
          </p:cNvPicPr>
          <p:nvPr userDrawn="1"/>
        </p:nvPicPr>
        <p:blipFill>
          <a:blip r:embed="rId2"/>
          <a:stretch>
            <a:fillRect/>
          </a:stretch>
        </p:blipFill>
        <p:spPr>
          <a:xfrm>
            <a:off x="0" y="1078992"/>
            <a:ext cx="12192000" cy="5269987"/>
          </a:xfrm>
          <a:prstGeom prst="rect">
            <a:avLst/>
          </a:prstGeom>
        </p:spPr>
      </p:pic>
      <p:sp>
        <p:nvSpPr>
          <p:cNvPr id="6" name="Rectangle 5">
            <a:extLst>
              <a:ext uri="{FF2B5EF4-FFF2-40B4-BE49-F238E27FC236}">
                <a16:creationId xmlns:a16="http://schemas.microsoft.com/office/drawing/2014/main" id="{BC18AE87-2164-6241-92FF-9BCF22BB403C}"/>
              </a:ext>
            </a:extLst>
          </p:cNvPr>
          <p:cNvSpPr/>
          <p:nvPr userDrawn="1"/>
        </p:nvSpPr>
        <p:spPr bwMode="auto">
          <a:xfrm>
            <a:off x="0" y="658368"/>
            <a:ext cx="12192000" cy="2350008"/>
          </a:xfrm>
          <a:prstGeom prst="rect">
            <a:avLst/>
          </a:prstGeom>
          <a:gradFill>
            <a:gsLst>
              <a:gs pos="72000">
                <a:srgbClr val="FFFFFF">
                  <a:alpha val="65000"/>
                </a:srgbClr>
              </a:gs>
              <a:gs pos="36016">
                <a:srgbClr val="FFFFFF">
                  <a:alpha val="65000"/>
                </a:srgbClr>
              </a:gs>
              <a:gs pos="16000">
                <a:schemeClr val="bg1"/>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
        <p:nvSpPr>
          <p:cNvPr id="7" name="Content Placeholder">
            <a:extLst>
              <a:ext uri="{FF2B5EF4-FFF2-40B4-BE49-F238E27FC236}">
                <a16:creationId xmlns:a16="http://schemas.microsoft.com/office/drawing/2014/main" id="{60ACD0A9-5923-1E4B-B6CB-DB91323BA061}"/>
              </a:ext>
            </a:extLst>
          </p:cNvPr>
          <p:cNvSpPr>
            <a:spLocks noGrp="1"/>
          </p:cNvSpPr>
          <p:nvPr>
            <p:ph sz="quarter" idx="12"/>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a:extLst>
              <a:ext uri="{FF2B5EF4-FFF2-40B4-BE49-F238E27FC236}">
                <a16:creationId xmlns:a16="http://schemas.microsoft.com/office/drawing/2014/main" id="{13CD2D78-C2F2-224D-9A9E-2E510C422008}"/>
              </a:ext>
            </a:extLst>
          </p:cNvPr>
          <p:cNvSpPr>
            <a:spLocks noGrp="1"/>
          </p:cNvSpPr>
          <p:nvPr>
            <p:ph type="title"/>
          </p:nvPr>
        </p:nvSpPr>
        <p:spPr>
          <a:xfrm>
            <a:off x="304799" y="137160"/>
            <a:ext cx="11582400" cy="457200"/>
          </a:xfrm>
        </p:spPr>
        <p:txBody>
          <a:bodyPr/>
          <a:lstStyle>
            <a:lvl1pPr>
              <a:defRPr>
                <a:latin typeface="+mn-lt"/>
              </a:defRPr>
            </a:lvl1pPr>
          </a:lstStyle>
          <a:p>
            <a:r>
              <a:rPr lang="en-US"/>
              <a:t>Click to edit Master title style</a:t>
            </a:r>
          </a:p>
        </p:txBody>
      </p:sp>
      <p:sp>
        <p:nvSpPr>
          <p:cNvPr id="10" name="Content Placeholder 9">
            <a:extLst>
              <a:ext uri="{FF2B5EF4-FFF2-40B4-BE49-F238E27FC236}">
                <a16:creationId xmlns:a16="http://schemas.microsoft.com/office/drawing/2014/main" id="{032090C8-7D16-A24A-8686-02957F688BBB}"/>
              </a:ext>
            </a:extLst>
          </p:cNvPr>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61036534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AFE90-2C7D-C743-8CDB-447A6FE12A24}"/>
              </a:ext>
            </a:extLst>
          </p:cNvPr>
          <p:cNvPicPr>
            <a:picLocks noChangeAspect="1"/>
          </p:cNvPicPr>
          <p:nvPr userDrawn="1"/>
        </p:nvPicPr>
        <p:blipFill>
          <a:blip r:embed="rId2"/>
          <a:stretch>
            <a:fillRect/>
          </a:stretch>
        </p:blipFill>
        <p:spPr>
          <a:xfrm>
            <a:off x="0" y="731520"/>
            <a:ext cx="12192000" cy="5617459"/>
          </a:xfrm>
          <a:prstGeom prst="rect">
            <a:avLst/>
          </a:prstGeom>
        </p:spPr>
      </p:pic>
      <p:sp>
        <p:nvSpPr>
          <p:cNvPr id="7" name="Rectangle 6">
            <a:extLst>
              <a:ext uri="{FF2B5EF4-FFF2-40B4-BE49-F238E27FC236}">
                <a16:creationId xmlns:a16="http://schemas.microsoft.com/office/drawing/2014/main" id="{E1412D6D-F577-0E4D-B98A-14D1FD003903}"/>
              </a:ext>
            </a:extLst>
          </p:cNvPr>
          <p:cNvSpPr/>
          <p:nvPr userDrawn="1"/>
        </p:nvSpPr>
        <p:spPr bwMode="auto">
          <a:xfrm>
            <a:off x="0" y="0"/>
            <a:ext cx="12192000" cy="4446872"/>
          </a:xfrm>
          <a:prstGeom prst="rect">
            <a:avLst/>
          </a:prstGeom>
          <a:gradFill>
            <a:gsLst>
              <a:gs pos="72000">
                <a:srgbClr val="FFFFFF">
                  <a:alpha val="65000"/>
                </a:srgbClr>
              </a:gs>
              <a:gs pos="36016">
                <a:srgbClr val="FFFFFF">
                  <a:alpha val="65000"/>
                </a:srgbClr>
              </a:gs>
              <a:gs pos="16000">
                <a:schemeClr val="bg1"/>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Tree>
    <p:extLst>
      <p:ext uri="{BB962C8B-B14F-4D97-AF65-F5344CB8AC3E}">
        <p14:creationId xmlns:p14="http://schemas.microsoft.com/office/powerpoint/2010/main" val="23518397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32323C"/>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0200" y="5880869"/>
            <a:ext cx="2514600" cy="519931"/>
          </a:xfrm>
          <a:prstGeom prst="rect">
            <a:avLst/>
          </a:prstGeom>
        </p:spPr>
      </p:pic>
      <p:sp>
        <p:nvSpPr>
          <p:cNvPr id="2" name="Title"/>
          <p:cNvSpPr>
            <a:spLocks noGrp="1"/>
          </p:cNvSpPr>
          <p:nvPr userDrawn="1">
            <p:ph type="ctrTitle" hasCustomPrompt="1"/>
          </p:nvPr>
        </p:nvSpPr>
        <p:spPr>
          <a:xfrm>
            <a:off x="609600" y="457200"/>
            <a:ext cx="7620000" cy="2743200"/>
          </a:xfrm>
        </p:spPr>
        <p:txBody>
          <a:bodyPr lIns="0" tIns="0" rIns="0" bIns="0" anchor="b"/>
          <a:lstStyle>
            <a:lvl1pPr algn="l">
              <a:defRPr sz="3600" baseline="0">
                <a:solidFill>
                  <a:schemeClr val="accent1"/>
                </a:solidFill>
                <a:latin typeface="Arial" panose="020B0604020202020204" pitchFamily="34" charset="0"/>
              </a:defRPr>
            </a:lvl1pPr>
          </a:lstStyle>
          <a:p>
            <a:r>
              <a:rPr lang="en-US"/>
              <a:t>Click to add section title</a:t>
            </a:r>
          </a:p>
        </p:txBody>
      </p:sp>
      <p:sp>
        <p:nvSpPr>
          <p:cNvPr id="3" name="Subtitle"/>
          <p:cNvSpPr>
            <a:spLocks noGrp="1"/>
          </p:cNvSpPr>
          <p:nvPr userDrawn="1">
            <p:ph type="subTitle" idx="1" hasCustomPrompt="1"/>
          </p:nvPr>
        </p:nvSpPr>
        <p:spPr>
          <a:xfrm>
            <a:off x="609600" y="3429000"/>
            <a:ext cx="7620000" cy="1371600"/>
          </a:xfrm>
          <a:prstGeom prst="rect">
            <a:avLst/>
          </a:prstGeom>
          <a:noFill/>
        </p:spPr>
        <p:txBody>
          <a:bodyPr lIns="0" tIns="0" rIns="0" bIns="0" anchor="t"/>
          <a:lstStyle>
            <a:lvl1pPr marL="233363" indent="-233363" algn="l">
              <a:spcBef>
                <a:spcPts val="0"/>
              </a:spcBef>
              <a:spcAft>
                <a:spcPts val="600"/>
              </a:spcAft>
              <a:buFont typeface="Arial" panose="020B0604020202020204" pitchFamily="34" charset="0"/>
              <a:buChar char="•"/>
              <a:defRPr sz="2200" baseline="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add subsections</a:t>
            </a:r>
          </a:p>
        </p:txBody>
      </p:sp>
      <p:sp>
        <p:nvSpPr>
          <p:cNvPr id="5" name="Isosceles Triangle 4" hidden="1"/>
          <p:cNvSpPr/>
          <p:nvPr userDrawn="1"/>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0" name="Isosceles Triangle 9" hidden="1"/>
          <p:cNvSpPr/>
          <p:nvPr userDrawn="1"/>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1" name="Isosceles Triangle 10" hidden="1"/>
          <p:cNvSpPr/>
          <p:nvPr userDrawn="1"/>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9" name="Footer Placeholder 8"/>
          <p:cNvSpPr>
            <a:spLocks noGrp="1"/>
          </p:cNvSpPr>
          <p:nvPr userDrawn="1">
            <p:ph type="ftr" sz="quarter" idx="11"/>
          </p:nvPr>
        </p:nvSpPr>
        <p:spPr>
          <a:xfrm>
            <a:off x="609600" y="6565392"/>
            <a:ext cx="6096000" cy="137160"/>
          </a:xfrm>
        </p:spPr>
        <p:txBody>
          <a:bodyPr/>
          <a:lstStyle>
            <a:lvl1pPr algn="l">
              <a:defRPr/>
            </a:lvl1pPr>
          </a:lstStyle>
          <a:p>
            <a:r>
              <a:rPr lang="en-US"/>
              <a:t>© 2022 Lexmark. All rights reserved.</a:t>
            </a:r>
          </a:p>
        </p:txBody>
      </p:sp>
      <p:sp>
        <p:nvSpPr>
          <p:cNvPr id="6" name="Slide Number Placeholder 5"/>
          <p:cNvSpPr>
            <a:spLocks noGrp="1"/>
          </p:cNvSpPr>
          <p:nvPr>
            <p:ph type="sldNum" sz="quarter" idx="12"/>
          </p:nvPr>
        </p:nvSpPr>
        <p:spPr>
          <a:xfrm>
            <a:off x="10515600" y="6565392"/>
            <a:ext cx="1219200" cy="137160"/>
          </a:xfrm>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31401881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pic>
        <p:nvPicPr>
          <p:cNvPr id="6" name="Picture 5">
            <a:extLst>
              <a:ext uri="{FF2B5EF4-FFF2-40B4-BE49-F238E27FC236}">
                <a16:creationId xmlns:a16="http://schemas.microsoft.com/office/drawing/2014/main" id="{13FAFE90-2C7D-C743-8CDB-447A6FE12A24}"/>
              </a:ext>
            </a:extLst>
          </p:cNvPr>
          <p:cNvPicPr>
            <a:picLocks noChangeAspect="1"/>
          </p:cNvPicPr>
          <p:nvPr userDrawn="1"/>
        </p:nvPicPr>
        <p:blipFill>
          <a:blip r:embed="rId2"/>
          <a:stretch>
            <a:fillRect/>
          </a:stretch>
        </p:blipFill>
        <p:spPr>
          <a:xfrm>
            <a:off x="0" y="1078992"/>
            <a:ext cx="12192000" cy="5269987"/>
          </a:xfrm>
          <a:prstGeom prst="rect">
            <a:avLst/>
          </a:prstGeom>
        </p:spPr>
      </p:pic>
      <p:sp>
        <p:nvSpPr>
          <p:cNvPr id="5" name="Rectangle 4">
            <a:extLst>
              <a:ext uri="{FF2B5EF4-FFF2-40B4-BE49-F238E27FC236}">
                <a16:creationId xmlns:a16="http://schemas.microsoft.com/office/drawing/2014/main" id="{2D61B116-B64D-7F44-A9C9-16D77C09CA7F}"/>
              </a:ext>
            </a:extLst>
          </p:cNvPr>
          <p:cNvSpPr/>
          <p:nvPr userDrawn="1"/>
        </p:nvSpPr>
        <p:spPr bwMode="auto">
          <a:xfrm>
            <a:off x="0" y="2627696"/>
            <a:ext cx="12192000" cy="163629"/>
          </a:xfrm>
          <a:prstGeom prst="rect">
            <a:avLst/>
          </a:prstGeom>
          <a:gradFill flip="none" rotWithShape="1">
            <a:gsLst>
              <a:gs pos="49000">
                <a:srgbClr val="F1F3F5">
                  <a:alpha val="65000"/>
                </a:srgbClr>
              </a:gs>
              <a:gs pos="0">
                <a:srgbClr val="E9EBED">
                  <a:alpha val="0"/>
                </a:srgbClr>
              </a:gs>
              <a:gs pos="100000">
                <a:srgbClr val="E9EBED">
                  <a:alpha val="0"/>
                </a:srgbClr>
              </a:gs>
            </a:gsLst>
            <a:lin ang="5400000" scaled="0"/>
            <a:tileRect/>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5C13ABE5-1B9D-1F45-A4C7-985AE86A36C0}"/>
              </a:ext>
            </a:extLst>
          </p:cNvPr>
          <p:cNvSpPr/>
          <p:nvPr userDrawn="1"/>
        </p:nvSpPr>
        <p:spPr bwMode="auto">
          <a:xfrm>
            <a:off x="0" y="676656"/>
            <a:ext cx="12192000" cy="3026664"/>
          </a:xfrm>
          <a:prstGeom prst="rect">
            <a:avLst/>
          </a:prstGeom>
          <a:gradFill>
            <a:gsLst>
              <a:gs pos="35000">
                <a:srgbClr val="FFFFFF">
                  <a:alpha val="65000"/>
                </a:srgbClr>
              </a:gs>
              <a:gs pos="16000">
                <a:schemeClr val="bg1"/>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9296707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AFE90-2C7D-C743-8CDB-447A6FE12A24}"/>
              </a:ext>
            </a:extLst>
          </p:cNvPr>
          <p:cNvPicPr>
            <a:picLocks noChangeAspect="1"/>
          </p:cNvPicPr>
          <p:nvPr userDrawn="1"/>
        </p:nvPicPr>
        <p:blipFill>
          <a:blip r:embed="rId2"/>
          <a:stretch>
            <a:fillRect/>
          </a:stretch>
        </p:blipFill>
        <p:spPr>
          <a:xfrm>
            <a:off x="0" y="126490"/>
            <a:ext cx="12191999" cy="6095999"/>
          </a:xfrm>
          <a:prstGeom prst="rect">
            <a:avLst/>
          </a:prstGeom>
        </p:spPr>
      </p:pic>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
        <p:nvSpPr>
          <p:cNvPr id="5" name="Rectangle 4">
            <a:extLst>
              <a:ext uri="{FF2B5EF4-FFF2-40B4-BE49-F238E27FC236}">
                <a16:creationId xmlns:a16="http://schemas.microsoft.com/office/drawing/2014/main" id="{6DD143CE-7B60-5346-8361-BD38F9030FF9}"/>
              </a:ext>
            </a:extLst>
          </p:cNvPr>
          <p:cNvSpPr/>
          <p:nvPr userDrawn="1"/>
        </p:nvSpPr>
        <p:spPr bwMode="auto">
          <a:xfrm>
            <a:off x="0" y="0"/>
            <a:ext cx="12192000" cy="2331720"/>
          </a:xfrm>
          <a:prstGeom prst="rect">
            <a:avLst/>
          </a:prstGeom>
          <a:gradFill>
            <a:gsLst>
              <a:gs pos="35000">
                <a:srgbClr val="FFFFFF">
                  <a:alpha val="65000"/>
                </a:srgbClr>
              </a:gs>
              <a:gs pos="16000">
                <a:schemeClr val="bg1"/>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7" name="Content Placeholder 9">
            <a:extLst>
              <a:ext uri="{FF2B5EF4-FFF2-40B4-BE49-F238E27FC236}">
                <a16:creationId xmlns:a16="http://schemas.microsoft.com/office/drawing/2014/main" id="{E26355BB-6718-AE4D-9E70-0C8D2D14F140}"/>
              </a:ext>
            </a:extLst>
          </p:cNvPr>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956350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AFE90-2C7D-C743-8CDB-447A6FE12A24}"/>
              </a:ext>
            </a:extLst>
          </p:cNvPr>
          <p:cNvPicPr>
            <a:picLocks noChangeAspect="1"/>
          </p:cNvPicPr>
          <p:nvPr userDrawn="1"/>
        </p:nvPicPr>
        <p:blipFill>
          <a:blip r:embed="rId2"/>
          <a:stretch>
            <a:fillRect/>
          </a:stretch>
        </p:blipFill>
        <p:spPr>
          <a:xfrm>
            <a:off x="-64008" y="1001028"/>
            <a:ext cx="12256008" cy="5347952"/>
          </a:xfrm>
          <a:prstGeom prst="rect">
            <a:avLst/>
          </a:prstGeom>
        </p:spPr>
      </p:pic>
      <p:sp>
        <p:nvSpPr>
          <p:cNvPr id="7" name="Freeform 6">
            <a:extLst>
              <a:ext uri="{FF2B5EF4-FFF2-40B4-BE49-F238E27FC236}">
                <a16:creationId xmlns:a16="http://schemas.microsoft.com/office/drawing/2014/main" id="{1BEA1B5D-ABA7-0649-958C-CE82DE5C8977}"/>
              </a:ext>
            </a:extLst>
          </p:cNvPr>
          <p:cNvSpPr/>
          <p:nvPr userDrawn="1"/>
        </p:nvSpPr>
        <p:spPr bwMode="auto">
          <a:xfrm>
            <a:off x="0" y="821405"/>
            <a:ext cx="12192000" cy="4351625"/>
          </a:xfrm>
          <a:custGeom>
            <a:avLst/>
            <a:gdLst>
              <a:gd name="connsiteX0" fmla="*/ 0 w 12192000"/>
              <a:gd name="connsiteY0" fmla="*/ 0 h 4340994"/>
              <a:gd name="connsiteX1" fmla="*/ 12192000 w 12192000"/>
              <a:gd name="connsiteY1" fmla="*/ 0 h 4340994"/>
              <a:gd name="connsiteX2" fmla="*/ 12192000 w 12192000"/>
              <a:gd name="connsiteY2" fmla="*/ 4340994 h 4340994"/>
              <a:gd name="connsiteX3" fmla="*/ 8345103 w 12192000"/>
              <a:gd name="connsiteY3" fmla="*/ 4340994 h 4340994"/>
              <a:gd name="connsiteX4" fmla="*/ 8345103 w 12192000"/>
              <a:gd name="connsiteY4" fmla="*/ 731520 h 4340994"/>
              <a:gd name="connsiteX5" fmla="*/ 3859731 w 12192000"/>
              <a:gd name="connsiteY5" fmla="*/ 731520 h 4340994"/>
              <a:gd name="connsiteX6" fmla="*/ 3859731 w 12192000"/>
              <a:gd name="connsiteY6" fmla="*/ 4340994 h 4340994"/>
              <a:gd name="connsiteX7" fmla="*/ 0 w 12192000"/>
              <a:gd name="connsiteY7" fmla="*/ 4340994 h 4340994"/>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45103 w 12192000"/>
              <a:gd name="connsiteY4" fmla="*/ 731520 h 4351627"/>
              <a:gd name="connsiteX5" fmla="*/ 3859731 w 12192000"/>
              <a:gd name="connsiteY5" fmla="*/ 731520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859731 w 12192000"/>
              <a:gd name="connsiteY5" fmla="*/ 731520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934159 w 12192000"/>
              <a:gd name="connsiteY6" fmla="*/ 4330361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912893 w 12192000"/>
              <a:gd name="connsiteY6" fmla="*/ 4340993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39276 w 12192000"/>
              <a:gd name="connsiteY5" fmla="*/ 444441 h 4351627"/>
              <a:gd name="connsiteX6" fmla="*/ 3912893 w 12192000"/>
              <a:gd name="connsiteY6" fmla="*/ 4340993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39276 w 12192000"/>
              <a:gd name="connsiteY5" fmla="*/ 444441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92439 w 12192000"/>
              <a:gd name="connsiteY5" fmla="*/ 455074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9918722 w 12192000"/>
              <a:gd name="connsiteY4" fmla="*/ 444441 h 4351627"/>
              <a:gd name="connsiteX5" fmla="*/ 2392439 w 12192000"/>
              <a:gd name="connsiteY5" fmla="*/ 455074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918722 w 12192000"/>
              <a:gd name="connsiteY4" fmla="*/ 444441 h 4351625"/>
              <a:gd name="connsiteX5" fmla="*/ 2392439 w 12192000"/>
              <a:gd name="connsiteY5" fmla="*/ 455074 h 4351625"/>
              <a:gd name="connsiteX6" fmla="*/ 2403070 w 12192000"/>
              <a:gd name="connsiteY6" fmla="*/ 4351625 h 4351625"/>
              <a:gd name="connsiteX7" fmla="*/ 0 w 12192000"/>
              <a:gd name="connsiteY7" fmla="*/ 4340994 h 4351625"/>
              <a:gd name="connsiteX8" fmla="*/ 0 w 12192000"/>
              <a:gd name="connsiteY8"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833661 w 12192000"/>
              <a:gd name="connsiteY4" fmla="*/ 465706 h 4351625"/>
              <a:gd name="connsiteX5" fmla="*/ 2392439 w 12192000"/>
              <a:gd name="connsiteY5" fmla="*/ 455074 h 4351625"/>
              <a:gd name="connsiteX6" fmla="*/ 2403070 w 12192000"/>
              <a:gd name="connsiteY6" fmla="*/ 4351625 h 4351625"/>
              <a:gd name="connsiteX7" fmla="*/ 0 w 12192000"/>
              <a:gd name="connsiteY7" fmla="*/ 4340994 h 4351625"/>
              <a:gd name="connsiteX8" fmla="*/ 0 w 12192000"/>
              <a:gd name="connsiteY8"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833661 w 12192000"/>
              <a:gd name="connsiteY4" fmla="*/ 465706 h 4351625"/>
              <a:gd name="connsiteX5" fmla="*/ 2403070 w 12192000"/>
              <a:gd name="connsiteY5" fmla="*/ 4351625 h 4351625"/>
              <a:gd name="connsiteX6" fmla="*/ 0 w 12192000"/>
              <a:gd name="connsiteY6" fmla="*/ 4340994 h 4351625"/>
              <a:gd name="connsiteX7" fmla="*/ 0 w 12192000"/>
              <a:gd name="connsiteY7"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2403070 w 12192000"/>
              <a:gd name="connsiteY4" fmla="*/ 4351625 h 4351625"/>
              <a:gd name="connsiteX5" fmla="*/ 0 w 12192000"/>
              <a:gd name="connsiteY5" fmla="*/ 4340994 h 4351625"/>
              <a:gd name="connsiteX6" fmla="*/ 0 w 12192000"/>
              <a:gd name="connsiteY6" fmla="*/ 0 h 43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351625">
                <a:moveTo>
                  <a:pt x="0" y="0"/>
                </a:moveTo>
                <a:lnTo>
                  <a:pt x="12192000" y="0"/>
                </a:lnTo>
                <a:lnTo>
                  <a:pt x="12192000" y="4340994"/>
                </a:lnTo>
                <a:lnTo>
                  <a:pt x="9823028" y="4309097"/>
                </a:lnTo>
                <a:lnTo>
                  <a:pt x="2403070" y="4351625"/>
                </a:lnTo>
                <a:lnTo>
                  <a:pt x="0" y="4340994"/>
                </a:lnTo>
                <a:lnTo>
                  <a:pt x="0" y="0"/>
                </a:lnTo>
                <a:close/>
              </a:path>
            </a:pathLst>
          </a:custGeom>
          <a:gradFill>
            <a:gsLst>
              <a:gs pos="70000">
                <a:srgbClr val="FFFFFF">
                  <a:alpha val="66000"/>
                </a:srgbClr>
              </a:gs>
              <a:gs pos="35000">
                <a:srgbClr val="FFFFFF">
                  <a:alpha val="65000"/>
                </a:srgbClr>
              </a:gs>
              <a:gs pos="16000">
                <a:schemeClr val="bg1">
                  <a:alpha val="86000"/>
                </a:schemeClr>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
        <p:nvSpPr>
          <p:cNvPr id="8" name="Content Placeholder 9">
            <a:extLst>
              <a:ext uri="{FF2B5EF4-FFF2-40B4-BE49-F238E27FC236}">
                <a16:creationId xmlns:a16="http://schemas.microsoft.com/office/drawing/2014/main" id="{341924B3-751B-E04E-80AA-299D6680890B}"/>
              </a:ext>
            </a:extLst>
          </p:cNvPr>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6988577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AFE90-2C7D-C743-8CDB-447A6FE12A24}"/>
              </a:ext>
            </a:extLst>
          </p:cNvPr>
          <p:cNvPicPr>
            <a:picLocks noChangeAspect="1"/>
          </p:cNvPicPr>
          <p:nvPr userDrawn="1"/>
        </p:nvPicPr>
        <p:blipFill>
          <a:blip r:embed="rId2"/>
          <a:stretch>
            <a:fillRect/>
          </a:stretch>
        </p:blipFill>
        <p:spPr>
          <a:xfrm>
            <a:off x="0" y="1010172"/>
            <a:ext cx="12192000" cy="5347952"/>
          </a:xfrm>
          <a:prstGeom prst="rect">
            <a:avLst/>
          </a:prstGeom>
        </p:spPr>
      </p:pic>
      <p:sp>
        <p:nvSpPr>
          <p:cNvPr id="7" name="Freeform 6">
            <a:extLst>
              <a:ext uri="{FF2B5EF4-FFF2-40B4-BE49-F238E27FC236}">
                <a16:creationId xmlns:a16="http://schemas.microsoft.com/office/drawing/2014/main" id="{1BEA1B5D-ABA7-0649-958C-CE82DE5C8977}"/>
              </a:ext>
            </a:extLst>
          </p:cNvPr>
          <p:cNvSpPr/>
          <p:nvPr userDrawn="1"/>
        </p:nvSpPr>
        <p:spPr bwMode="auto">
          <a:xfrm>
            <a:off x="0" y="821405"/>
            <a:ext cx="12192000" cy="4351625"/>
          </a:xfrm>
          <a:custGeom>
            <a:avLst/>
            <a:gdLst>
              <a:gd name="connsiteX0" fmla="*/ 0 w 12192000"/>
              <a:gd name="connsiteY0" fmla="*/ 0 h 4340994"/>
              <a:gd name="connsiteX1" fmla="*/ 12192000 w 12192000"/>
              <a:gd name="connsiteY1" fmla="*/ 0 h 4340994"/>
              <a:gd name="connsiteX2" fmla="*/ 12192000 w 12192000"/>
              <a:gd name="connsiteY2" fmla="*/ 4340994 h 4340994"/>
              <a:gd name="connsiteX3" fmla="*/ 8345103 w 12192000"/>
              <a:gd name="connsiteY3" fmla="*/ 4340994 h 4340994"/>
              <a:gd name="connsiteX4" fmla="*/ 8345103 w 12192000"/>
              <a:gd name="connsiteY4" fmla="*/ 731520 h 4340994"/>
              <a:gd name="connsiteX5" fmla="*/ 3859731 w 12192000"/>
              <a:gd name="connsiteY5" fmla="*/ 731520 h 4340994"/>
              <a:gd name="connsiteX6" fmla="*/ 3859731 w 12192000"/>
              <a:gd name="connsiteY6" fmla="*/ 4340994 h 4340994"/>
              <a:gd name="connsiteX7" fmla="*/ 0 w 12192000"/>
              <a:gd name="connsiteY7" fmla="*/ 4340994 h 4340994"/>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45103 w 12192000"/>
              <a:gd name="connsiteY4" fmla="*/ 731520 h 4351627"/>
              <a:gd name="connsiteX5" fmla="*/ 3859731 w 12192000"/>
              <a:gd name="connsiteY5" fmla="*/ 731520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859731 w 12192000"/>
              <a:gd name="connsiteY5" fmla="*/ 731520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934159 w 12192000"/>
              <a:gd name="connsiteY6" fmla="*/ 4330361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912893 w 12192000"/>
              <a:gd name="connsiteY6" fmla="*/ 4340993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39276 w 12192000"/>
              <a:gd name="connsiteY5" fmla="*/ 444441 h 4351627"/>
              <a:gd name="connsiteX6" fmla="*/ 3912893 w 12192000"/>
              <a:gd name="connsiteY6" fmla="*/ 4340993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39276 w 12192000"/>
              <a:gd name="connsiteY5" fmla="*/ 444441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92439 w 12192000"/>
              <a:gd name="connsiteY5" fmla="*/ 455074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9918722 w 12192000"/>
              <a:gd name="connsiteY4" fmla="*/ 444441 h 4351627"/>
              <a:gd name="connsiteX5" fmla="*/ 2392439 w 12192000"/>
              <a:gd name="connsiteY5" fmla="*/ 455074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918722 w 12192000"/>
              <a:gd name="connsiteY4" fmla="*/ 444441 h 4351625"/>
              <a:gd name="connsiteX5" fmla="*/ 2392439 w 12192000"/>
              <a:gd name="connsiteY5" fmla="*/ 455074 h 4351625"/>
              <a:gd name="connsiteX6" fmla="*/ 2403070 w 12192000"/>
              <a:gd name="connsiteY6" fmla="*/ 4351625 h 4351625"/>
              <a:gd name="connsiteX7" fmla="*/ 0 w 12192000"/>
              <a:gd name="connsiteY7" fmla="*/ 4340994 h 4351625"/>
              <a:gd name="connsiteX8" fmla="*/ 0 w 12192000"/>
              <a:gd name="connsiteY8"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833661 w 12192000"/>
              <a:gd name="connsiteY4" fmla="*/ 465706 h 4351625"/>
              <a:gd name="connsiteX5" fmla="*/ 2392439 w 12192000"/>
              <a:gd name="connsiteY5" fmla="*/ 455074 h 4351625"/>
              <a:gd name="connsiteX6" fmla="*/ 2403070 w 12192000"/>
              <a:gd name="connsiteY6" fmla="*/ 4351625 h 4351625"/>
              <a:gd name="connsiteX7" fmla="*/ 0 w 12192000"/>
              <a:gd name="connsiteY7" fmla="*/ 4340994 h 4351625"/>
              <a:gd name="connsiteX8" fmla="*/ 0 w 12192000"/>
              <a:gd name="connsiteY8"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833661 w 12192000"/>
              <a:gd name="connsiteY4" fmla="*/ 465706 h 4351625"/>
              <a:gd name="connsiteX5" fmla="*/ 2403070 w 12192000"/>
              <a:gd name="connsiteY5" fmla="*/ 4351625 h 4351625"/>
              <a:gd name="connsiteX6" fmla="*/ 0 w 12192000"/>
              <a:gd name="connsiteY6" fmla="*/ 4340994 h 4351625"/>
              <a:gd name="connsiteX7" fmla="*/ 0 w 12192000"/>
              <a:gd name="connsiteY7"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2403070 w 12192000"/>
              <a:gd name="connsiteY4" fmla="*/ 4351625 h 4351625"/>
              <a:gd name="connsiteX5" fmla="*/ 0 w 12192000"/>
              <a:gd name="connsiteY5" fmla="*/ 4340994 h 4351625"/>
              <a:gd name="connsiteX6" fmla="*/ 0 w 12192000"/>
              <a:gd name="connsiteY6" fmla="*/ 0 h 43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351625">
                <a:moveTo>
                  <a:pt x="0" y="0"/>
                </a:moveTo>
                <a:lnTo>
                  <a:pt x="12192000" y="0"/>
                </a:lnTo>
                <a:lnTo>
                  <a:pt x="12192000" y="4340994"/>
                </a:lnTo>
                <a:lnTo>
                  <a:pt x="9823028" y="4309097"/>
                </a:lnTo>
                <a:lnTo>
                  <a:pt x="2403070" y="4351625"/>
                </a:lnTo>
                <a:lnTo>
                  <a:pt x="0" y="4340994"/>
                </a:lnTo>
                <a:lnTo>
                  <a:pt x="0" y="0"/>
                </a:lnTo>
                <a:close/>
              </a:path>
            </a:pathLst>
          </a:custGeom>
          <a:gradFill>
            <a:gsLst>
              <a:gs pos="70000">
                <a:srgbClr val="FFFFFF">
                  <a:alpha val="66000"/>
                </a:srgbClr>
              </a:gs>
              <a:gs pos="35000">
                <a:srgbClr val="FFFFFF">
                  <a:alpha val="65000"/>
                </a:srgbClr>
              </a:gs>
              <a:gs pos="16000">
                <a:schemeClr val="bg1">
                  <a:alpha val="86000"/>
                </a:schemeClr>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
        <p:nvSpPr>
          <p:cNvPr id="8" name="Content Placeholder 9">
            <a:extLst>
              <a:ext uri="{FF2B5EF4-FFF2-40B4-BE49-F238E27FC236}">
                <a16:creationId xmlns:a16="http://schemas.microsoft.com/office/drawing/2014/main" id="{341924B3-751B-E04E-80AA-299D6680890B}"/>
              </a:ext>
            </a:extLst>
          </p:cNvPr>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9370547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FAFE90-2C7D-C743-8CDB-447A6FE12A24}"/>
              </a:ext>
            </a:extLst>
          </p:cNvPr>
          <p:cNvPicPr>
            <a:picLocks noChangeAspect="1"/>
          </p:cNvPicPr>
          <p:nvPr userDrawn="1"/>
        </p:nvPicPr>
        <p:blipFill>
          <a:blip r:embed="rId2"/>
          <a:stretch>
            <a:fillRect/>
          </a:stretch>
        </p:blipFill>
        <p:spPr>
          <a:xfrm>
            <a:off x="0" y="1010172"/>
            <a:ext cx="12192000" cy="5347952"/>
          </a:xfrm>
          <a:prstGeom prst="rect">
            <a:avLst/>
          </a:prstGeom>
        </p:spPr>
      </p:pic>
      <p:sp>
        <p:nvSpPr>
          <p:cNvPr id="7" name="Freeform 6">
            <a:extLst>
              <a:ext uri="{FF2B5EF4-FFF2-40B4-BE49-F238E27FC236}">
                <a16:creationId xmlns:a16="http://schemas.microsoft.com/office/drawing/2014/main" id="{1BEA1B5D-ABA7-0649-958C-CE82DE5C8977}"/>
              </a:ext>
            </a:extLst>
          </p:cNvPr>
          <p:cNvSpPr/>
          <p:nvPr userDrawn="1"/>
        </p:nvSpPr>
        <p:spPr bwMode="auto">
          <a:xfrm>
            <a:off x="0" y="821405"/>
            <a:ext cx="12192000" cy="4351625"/>
          </a:xfrm>
          <a:custGeom>
            <a:avLst/>
            <a:gdLst>
              <a:gd name="connsiteX0" fmla="*/ 0 w 12192000"/>
              <a:gd name="connsiteY0" fmla="*/ 0 h 4340994"/>
              <a:gd name="connsiteX1" fmla="*/ 12192000 w 12192000"/>
              <a:gd name="connsiteY1" fmla="*/ 0 h 4340994"/>
              <a:gd name="connsiteX2" fmla="*/ 12192000 w 12192000"/>
              <a:gd name="connsiteY2" fmla="*/ 4340994 h 4340994"/>
              <a:gd name="connsiteX3" fmla="*/ 8345103 w 12192000"/>
              <a:gd name="connsiteY3" fmla="*/ 4340994 h 4340994"/>
              <a:gd name="connsiteX4" fmla="*/ 8345103 w 12192000"/>
              <a:gd name="connsiteY4" fmla="*/ 731520 h 4340994"/>
              <a:gd name="connsiteX5" fmla="*/ 3859731 w 12192000"/>
              <a:gd name="connsiteY5" fmla="*/ 731520 h 4340994"/>
              <a:gd name="connsiteX6" fmla="*/ 3859731 w 12192000"/>
              <a:gd name="connsiteY6" fmla="*/ 4340994 h 4340994"/>
              <a:gd name="connsiteX7" fmla="*/ 0 w 12192000"/>
              <a:gd name="connsiteY7" fmla="*/ 4340994 h 4340994"/>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45103 w 12192000"/>
              <a:gd name="connsiteY4" fmla="*/ 731520 h 4351627"/>
              <a:gd name="connsiteX5" fmla="*/ 3859731 w 12192000"/>
              <a:gd name="connsiteY5" fmla="*/ 731520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859731 w 12192000"/>
              <a:gd name="connsiteY5" fmla="*/ 731520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859731 w 12192000"/>
              <a:gd name="connsiteY6" fmla="*/ 4340994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934159 w 12192000"/>
              <a:gd name="connsiteY6" fmla="*/ 4330361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3912894 w 12192000"/>
              <a:gd name="connsiteY5" fmla="*/ 752785 h 4351627"/>
              <a:gd name="connsiteX6" fmla="*/ 3912893 w 12192000"/>
              <a:gd name="connsiteY6" fmla="*/ 4340993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39276 w 12192000"/>
              <a:gd name="connsiteY5" fmla="*/ 444441 h 4351627"/>
              <a:gd name="connsiteX6" fmla="*/ 3912893 w 12192000"/>
              <a:gd name="connsiteY6" fmla="*/ 4340993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39276 w 12192000"/>
              <a:gd name="connsiteY5" fmla="*/ 444441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8302573 w 12192000"/>
              <a:gd name="connsiteY4" fmla="*/ 742152 h 4351627"/>
              <a:gd name="connsiteX5" fmla="*/ 2392439 w 12192000"/>
              <a:gd name="connsiteY5" fmla="*/ 455074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7"/>
              <a:gd name="connsiteX1" fmla="*/ 12192000 w 12192000"/>
              <a:gd name="connsiteY1" fmla="*/ 0 h 4351627"/>
              <a:gd name="connsiteX2" fmla="*/ 12192000 w 12192000"/>
              <a:gd name="connsiteY2" fmla="*/ 4340994 h 4351627"/>
              <a:gd name="connsiteX3" fmla="*/ 8302572 w 12192000"/>
              <a:gd name="connsiteY3" fmla="*/ 4351627 h 4351627"/>
              <a:gd name="connsiteX4" fmla="*/ 9918722 w 12192000"/>
              <a:gd name="connsiteY4" fmla="*/ 444441 h 4351627"/>
              <a:gd name="connsiteX5" fmla="*/ 2392439 w 12192000"/>
              <a:gd name="connsiteY5" fmla="*/ 455074 h 4351627"/>
              <a:gd name="connsiteX6" fmla="*/ 2403070 w 12192000"/>
              <a:gd name="connsiteY6" fmla="*/ 4351625 h 4351627"/>
              <a:gd name="connsiteX7" fmla="*/ 0 w 12192000"/>
              <a:gd name="connsiteY7" fmla="*/ 4340994 h 4351627"/>
              <a:gd name="connsiteX8" fmla="*/ 0 w 12192000"/>
              <a:gd name="connsiteY8" fmla="*/ 0 h 4351627"/>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918722 w 12192000"/>
              <a:gd name="connsiteY4" fmla="*/ 444441 h 4351625"/>
              <a:gd name="connsiteX5" fmla="*/ 2392439 w 12192000"/>
              <a:gd name="connsiteY5" fmla="*/ 455074 h 4351625"/>
              <a:gd name="connsiteX6" fmla="*/ 2403070 w 12192000"/>
              <a:gd name="connsiteY6" fmla="*/ 4351625 h 4351625"/>
              <a:gd name="connsiteX7" fmla="*/ 0 w 12192000"/>
              <a:gd name="connsiteY7" fmla="*/ 4340994 h 4351625"/>
              <a:gd name="connsiteX8" fmla="*/ 0 w 12192000"/>
              <a:gd name="connsiteY8"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833661 w 12192000"/>
              <a:gd name="connsiteY4" fmla="*/ 465706 h 4351625"/>
              <a:gd name="connsiteX5" fmla="*/ 2392439 w 12192000"/>
              <a:gd name="connsiteY5" fmla="*/ 455074 h 4351625"/>
              <a:gd name="connsiteX6" fmla="*/ 2403070 w 12192000"/>
              <a:gd name="connsiteY6" fmla="*/ 4351625 h 4351625"/>
              <a:gd name="connsiteX7" fmla="*/ 0 w 12192000"/>
              <a:gd name="connsiteY7" fmla="*/ 4340994 h 4351625"/>
              <a:gd name="connsiteX8" fmla="*/ 0 w 12192000"/>
              <a:gd name="connsiteY8"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9833661 w 12192000"/>
              <a:gd name="connsiteY4" fmla="*/ 465706 h 4351625"/>
              <a:gd name="connsiteX5" fmla="*/ 2403070 w 12192000"/>
              <a:gd name="connsiteY5" fmla="*/ 4351625 h 4351625"/>
              <a:gd name="connsiteX6" fmla="*/ 0 w 12192000"/>
              <a:gd name="connsiteY6" fmla="*/ 4340994 h 4351625"/>
              <a:gd name="connsiteX7" fmla="*/ 0 w 12192000"/>
              <a:gd name="connsiteY7" fmla="*/ 0 h 4351625"/>
              <a:gd name="connsiteX0" fmla="*/ 0 w 12192000"/>
              <a:gd name="connsiteY0" fmla="*/ 0 h 4351625"/>
              <a:gd name="connsiteX1" fmla="*/ 12192000 w 12192000"/>
              <a:gd name="connsiteY1" fmla="*/ 0 h 4351625"/>
              <a:gd name="connsiteX2" fmla="*/ 12192000 w 12192000"/>
              <a:gd name="connsiteY2" fmla="*/ 4340994 h 4351625"/>
              <a:gd name="connsiteX3" fmla="*/ 9823028 w 12192000"/>
              <a:gd name="connsiteY3" fmla="*/ 4309097 h 4351625"/>
              <a:gd name="connsiteX4" fmla="*/ 2403070 w 12192000"/>
              <a:gd name="connsiteY4" fmla="*/ 4351625 h 4351625"/>
              <a:gd name="connsiteX5" fmla="*/ 0 w 12192000"/>
              <a:gd name="connsiteY5" fmla="*/ 4340994 h 4351625"/>
              <a:gd name="connsiteX6" fmla="*/ 0 w 12192000"/>
              <a:gd name="connsiteY6" fmla="*/ 0 h 43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351625">
                <a:moveTo>
                  <a:pt x="0" y="0"/>
                </a:moveTo>
                <a:lnTo>
                  <a:pt x="12192000" y="0"/>
                </a:lnTo>
                <a:lnTo>
                  <a:pt x="12192000" y="4340994"/>
                </a:lnTo>
                <a:lnTo>
                  <a:pt x="9823028" y="4309097"/>
                </a:lnTo>
                <a:lnTo>
                  <a:pt x="2403070" y="4351625"/>
                </a:lnTo>
                <a:lnTo>
                  <a:pt x="0" y="4340994"/>
                </a:lnTo>
                <a:lnTo>
                  <a:pt x="0" y="0"/>
                </a:lnTo>
                <a:close/>
              </a:path>
            </a:pathLst>
          </a:custGeom>
          <a:gradFill>
            <a:gsLst>
              <a:gs pos="70000">
                <a:srgbClr val="FFFFFF">
                  <a:alpha val="66000"/>
                </a:srgbClr>
              </a:gs>
              <a:gs pos="35000">
                <a:srgbClr val="FFFFFF">
                  <a:alpha val="65000"/>
                </a:srgbClr>
              </a:gs>
              <a:gs pos="16000">
                <a:schemeClr val="bg1">
                  <a:alpha val="86000"/>
                </a:schemeClr>
              </a:gs>
              <a:gs pos="100000">
                <a:schemeClr val="bg1">
                  <a:alpha val="0"/>
                </a:schemeClr>
              </a:gs>
            </a:gsLst>
            <a:lin ang="5400000" scaled="1"/>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823CE9DB-E9C1-8949-B749-A245327BB1B8}"/>
              </a:ext>
            </a:extLst>
          </p:cNvPr>
          <p:cNvSpPr>
            <a:spLocks noGrp="1"/>
          </p:cNvSpPr>
          <p:nvPr>
            <p:ph type="sldNum" sz="quarter" idx="10"/>
          </p:nvPr>
        </p:nvSpPr>
        <p:spPr/>
        <p:txBody>
          <a:bodyPr/>
          <a:lstStyle/>
          <a:p>
            <a:fld id="{71D586D2-677B-458F-B417-DB589973A882}" type="slidenum">
              <a:rPr lang="en-US" smtClean="0"/>
              <a:pPr/>
              <a:t>‹#›</a:t>
            </a:fld>
            <a:endParaRPr lang="en-US"/>
          </a:p>
        </p:txBody>
      </p:sp>
      <p:sp>
        <p:nvSpPr>
          <p:cNvPr id="4" name="Footer Placeholder 3">
            <a:extLst>
              <a:ext uri="{FF2B5EF4-FFF2-40B4-BE49-F238E27FC236}">
                <a16:creationId xmlns:a16="http://schemas.microsoft.com/office/drawing/2014/main" id="{26F16269-0761-1A4F-9421-09C972981D76}"/>
              </a:ext>
            </a:extLst>
          </p:cNvPr>
          <p:cNvSpPr>
            <a:spLocks noGrp="1"/>
          </p:cNvSpPr>
          <p:nvPr>
            <p:ph type="ftr" sz="quarter" idx="11"/>
          </p:nvPr>
        </p:nvSpPr>
        <p:spPr/>
        <p:txBody>
          <a:bodyPr/>
          <a:lstStyle/>
          <a:p>
            <a:r>
              <a:rPr lang="en-US"/>
              <a:t>© 2022 Lexmark. All rights reserved.</a:t>
            </a:r>
          </a:p>
        </p:txBody>
      </p:sp>
      <p:sp>
        <p:nvSpPr>
          <p:cNvPr id="2" name="Title 1">
            <a:extLst>
              <a:ext uri="{FF2B5EF4-FFF2-40B4-BE49-F238E27FC236}">
                <a16:creationId xmlns:a16="http://schemas.microsoft.com/office/drawing/2014/main" id="{217D2CC0-1DF1-CD4D-A8F9-6CEB1B3E6E07}"/>
              </a:ext>
            </a:extLst>
          </p:cNvPr>
          <p:cNvSpPr>
            <a:spLocks noGrp="1"/>
          </p:cNvSpPr>
          <p:nvPr>
            <p:ph type="title"/>
          </p:nvPr>
        </p:nvSpPr>
        <p:spPr/>
        <p:txBody>
          <a:bodyPr/>
          <a:lstStyle/>
          <a:p>
            <a:r>
              <a:rPr lang="en-US"/>
              <a:t>Click to edit Master title style</a:t>
            </a:r>
          </a:p>
        </p:txBody>
      </p:sp>
      <p:sp>
        <p:nvSpPr>
          <p:cNvPr id="8" name="Content Placeholder 9">
            <a:extLst>
              <a:ext uri="{FF2B5EF4-FFF2-40B4-BE49-F238E27FC236}">
                <a16:creationId xmlns:a16="http://schemas.microsoft.com/office/drawing/2014/main" id="{341924B3-751B-E04E-80AA-299D6680890B}"/>
              </a:ext>
            </a:extLst>
          </p:cNvPr>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2209466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76849-511A-F441-AF28-0FC5FE3D4F59}"/>
              </a:ext>
            </a:extLst>
          </p:cNvPr>
          <p:cNvSpPr/>
          <p:nvPr userDrawn="1"/>
        </p:nvSpPr>
        <p:spPr bwMode="auto">
          <a:xfrm>
            <a:off x="0" y="1028700"/>
            <a:ext cx="12192000" cy="5320279"/>
          </a:xfrm>
          <a:prstGeom prst="rect">
            <a:avLst/>
          </a:prstGeom>
          <a:gradFill flip="none" rotWithShape="1">
            <a:gsLst>
              <a:gs pos="24000">
                <a:schemeClr val="bg1"/>
              </a:gs>
              <a:gs pos="100000">
                <a:schemeClr val="bg1">
                  <a:lumMod val="85000"/>
                </a:schemeClr>
              </a:gs>
            </a:gsLst>
            <a:path path="circle">
              <a:fillToRect t="100000" r="100000"/>
            </a:path>
            <a:tileRect l="-100000" b="-100000"/>
          </a:gra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39280180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75D66-4387-8F4B-BB23-3CA83E6669E4}"/>
              </a:ext>
            </a:extLst>
          </p:cNvPr>
          <p:cNvSpPr/>
          <p:nvPr userDrawn="1"/>
        </p:nvSpPr>
        <p:spPr bwMode="auto">
          <a:xfrm>
            <a:off x="0" y="2487463"/>
            <a:ext cx="12192000" cy="2362875"/>
          </a:xfrm>
          <a:prstGeom prst="rect">
            <a:avLst/>
          </a:prstGeom>
          <a:gradFill flip="none" rotWithShape="1">
            <a:gsLst>
              <a:gs pos="24000">
                <a:schemeClr val="bg2"/>
              </a:gs>
              <a:gs pos="100000">
                <a:schemeClr val="bg1">
                  <a:lumMod val="75000"/>
                </a:schemeClr>
              </a:gs>
            </a:gsLst>
            <a:lin ang="15600000" scaled="0"/>
            <a:tileRect/>
          </a:gradFill>
          <a:ln w="0" cap="flat" cmpd="sng" algn="ctr">
            <a:noFill/>
            <a:prstDash val="solid"/>
            <a:miter/>
            <a:headEnd type="none" w="med" len="med"/>
            <a:tailEnd type="none" w="med" len="med"/>
          </a:ln>
          <a:effectLst/>
        </p:spPr>
        <p:txBody>
          <a:bodyPr/>
          <a:lstStyle/>
          <a:p>
            <a:pPr algn="ctr">
              <a:defRPr/>
            </a:pPr>
            <a:endParaRPr lang="en-US" sz="1600">
              <a:solidFill>
                <a:srgbClr val="262626"/>
              </a:solidFill>
              <a:ea typeface="+mn-ea"/>
              <a:cs typeface="+mn-cs"/>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15638961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75D66-4387-8F4B-BB23-3CA83E6669E4}"/>
              </a:ext>
            </a:extLst>
          </p:cNvPr>
          <p:cNvSpPr/>
          <p:nvPr userDrawn="1"/>
        </p:nvSpPr>
        <p:spPr bwMode="auto">
          <a:xfrm>
            <a:off x="0" y="2487463"/>
            <a:ext cx="12192000" cy="2362875"/>
          </a:xfrm>
          <a:prstGeom prst="rect">
            <a:avLst/>
          </a:prstGeom>
          <a:gradFill flip="none" rotWithShape="1">
            <a:gsLst>
              <a:gs pos="24000">
                <a:schemeClr val="bg1">
                  <a:lumMod val="85000"/>
                </a:schemeClr>
              </a:gs>
              <a:gs pos="100000">
                <a:schemeClr val="bg2">
                  <a:lumMod val="75000"/>
                </a:schemeClr>
              </a:gs>
            </a:gsLst>
            <a:lin ang="15600000" scaled="0"/>
            <a:tileRect/>
          </a:gradFill>
          <a:ln w="0" cap="flat" cmpd="sng" algn="ctr">
            <a:noFill/>
            <a:prstDash val="solid"/>
            <a:miter/>
            <a:headEnd type="none" w="med" len="med"/>
            <a:tailEnd type="none" w="med" len="med"/>
          </a:ln>
          <a:effectLst/>
        </p:spPr>
        <p:txBody>
          <a:bodyPr/>
          <a:lstStyle/>
          <a:p>
            <a:pPr algn="ctr">
              <a:defRPr/>
            </a:pPr>
            <a:endParaRPr lang="en-US" sz="1600">
              <a:solidFill>
                <a:srgbClr val="262626"/>
              </a:solidFill>
              <a:ea typeface="+mn-ea"/>
              <a:cs typeface="+mn-cs"/>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98326359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nd Content" preserve="1" userDrawn="1">
  <p:cSld name="Title, Subtitle and Content">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304800" y="1143000"/>
            <a:ext cx="11582400" cy="5257800"/>
          </a:xfrm>
          <a:prstGeom prst="rect">
            <a:avLst/>
          </a:prstGeom>
          <a:noFill/>
          <a:ln>
            <a:noFill/>
          </a:ln>
        </p:spPr>
        <p:txBody>
          <a:bodyPr spcFirstLastPara="1" wrap="square" lIns="91425" tIns="91425" rIns="91425" bIns="91425" anchor="t" anchorCtr="0"/>
          <a:lstStyle>
            <a:lvl1pPr marL="457200" marR="0" lvl="0" indent="-381000" algn="l" rtl="0">
              <a:spcBef>
                <a:spcPts val="1800"/>
              </a:spcBef>
              <a:spcAft>
                <a:spcPts val="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1371600" marR="0" lvl="2" indent="-330200" algn="l" rtl="0">
              <a:spcBef>
                <a:spcPts val="600"/>
              </a:spcBef>
              <a:spcAft>
                <a:spcPts val="0"/>
              </a:spcAft>
              <a:buClr>
                <a:srgbClr val="FAA519"/>
              </a:buClr>
              <a:buSzPts val="1600"/>
              <a:buFont typeface="Noto Sans Symbols"/>
              <a:buChar char="▪"/>
              <a:defRPr sz="2000" b="0" i="0" u="none" strike="noStrike" cap="none">
                <a:solidFill>
                  <a:schemeClr val="dk1"/>
                </a:solidFill>
                <a:latin typeface="Arial"/>
                <a:ea typeface="Arial"/>
                <a:cs typeface="Arial"/>
                <a:sym typeface="Arial"/>
              </a:defRPr>
            </a:lvl3pPr>
            <a:lvl4pPr marL="1828800" marR="0" lvl="3" indent="-299719" algn="l" rtl="0">
              <a:spcBef>
                <a:spcPts val="600"/>
              </a:spcBef>
              <a:spcAft>
                <a:spcPts val="0"/>
              </a:spcAft>
              <a:buClr>
                <a:srgbClr val="1C64B4"/>
              </a:buClr>
              <a:buSzPts val="1120"/>
              <a:buFont typeface="Arial"/>
              <a:buChar char="•"/>
              <a:defRPr sz="1600" b="0" i="0" u="none" strike="noStrike" cap="none">
                <a:solidFill>
                  <a:schemeClr val="dk1"/>
                </a:solidFill>
                <a:latin typeface="Arial"/>
                <a:ea typeface="Arial"/>
                <a:cs typeface="Arial"/>
                <a:sym typeface="Arial"/>
              </a:defRPr>
            </a:lvl4pPr>
            <a:lvl5pPr marL="2286000" marR="0" lvl="4" indent="-309879" algn="l" rtl="0">
              <a:spcBef>
                <a:spcPts val="600"/>
              </a:spcBef>
              <a:spcAft>
                <a:spcPts val="0"/>
              </a:spcAft>
              <a:buClr>
                <a:srgbClr val="006446"/>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228600" algn="l" rtl="0">
              <a:spcBef>
                <a:spcPts val="600"/>
              </a:spcBef>
              <a:spcAft>
                <a:spcPts val="0"/>
              </a:spcAft>
              <a:buSzPts val="1400"/>
              <a:buNone/>
              <a:defRPr sz="1600" b="0"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title"/>
          </p:nvPr>
        </p:nvSpPr>
        <p:spPr>
          <a:xfrm>
            <a:off x="304800" y="136525"/>
            <a:ext cx="11582400" cy="457200"/>
          </a:xfrm>
          <a:prstGeom prst="rect">
            <a:avLst/>
          </a:prstGeom>
          <a:noFill/>
          <a:ln>
            <a:noFill/>
          </a:ln>
        </p:spPr>
        <p:txBody>
          <a:bodyPr spcFirstLastPara="1" wrap="square" lIns="0" tIns="91425" rIns="0" bIns="91425" anchor="ctr" anchorCtr="0"/>
          <a:lstStyle>
            <a:lvl1pPr marR="0" lvl="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accent2"/>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accent2"/>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accent2"/>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accent2"/>
                </a:solidFill>
                <a:latin typeface="Arial"/>
                <a:ea typeface="Arial"/>
                <a:cs typeface="Arial"/>
                <a:sym typeface="Arial"/>
              </a:defRPr>
            </a:lvl5pPr>
            <a:lvl6pPr marR="0" lvl="5"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10668000" y="6565900"/>
            <a:ext cx="1219200" cy="136525"/>
          </a:xfrm>
          <a:prstGeom prst="rect">
            <a:avLst/>
          </a:prstGeom>
          <a:noFill/>
          <a:ln>
            <a:noFill/>
          </a:ln>
        </p:spPr>
        <p:txBody>
          <a:bodyPr spcFirstLastPara="1" wrap="square" lIns="45700" tIns="45700" rIns="45700" bIns="45700" anchor="ctr" anchorCtr="0">
            <a:noAutofit/>
          </a:bodyPr>
          <a:lstStyle>
            <a:lvl1pPr marL="0" marR="0" lvl="0" indent="0" algn="r" rtl="0">
              <a:spcBef>
                <a:spcPts val="0"/>
              </a:spcBef>
              <a:spcAft>
                <a:spcPts val="0"/>
              </a:spcAft>
              <a:buNone/>
              <a:defRPr sz="800">
                <a:solidFill>
                  <a:schemeClr val="dk2"/>
                </a:solidFill>
                <a:latin typeface="Arial"/>
                <a:ea typeface="Arial"/>
                <a:cs typeface="Arial"/>
                <a:sym typeface="Arial"/>
              </a:defRPr>
            </a:lvl1pPr>
            <a:lvl2pPr marL="0" marR="0" lvl="1" indent="0" algn="r" rtl="0">
              <a:spcBef>
                <a:spcPts val="0"/>
              </a:spcBef>
              <a:spcAft>
                <a:spcPts val="0"/>
              </a:spcAft>
              <a:buNone/>
              <a:defRPr sz="800">
                <a:solidFill>
                  <a:schemeClr val="dk2"/>
                </a:solidFill>
                <a:latin typeface="Arial"/>
                <a:ea typeface="Arial"/>
                <a:cs typeface="Arial"/>
                <a:sym typeface="Arial"/>
              </a:defRPr>
            </a:lvl2pPr>
            <a:lvl3pPr marL="0" marR="0" lvl="2" indent="0" algn="r" rtl="0">
              <a:spcBef>
                <a:spcPts val="0"/>
              </a:spcBef>
              <a:spcAft>
                <a:spcPts val="0"/>
              </a:spcAft>
              <a:buNone/>
              <a:defRPr sz="800">
                <a:solidFill>
                  <a:schemeClr val="dk2"/>
                </a:solidFill>
                <a:latin typeface="Arial"/>
                <a:ea typeface="Arial"/>
                <a:cs typeface="Arial"/>
                <a:sym typeface="Arial"/>
              </a:defRPr>
            </a:lvl3pPr>
            <a:lvl4pPr marL="0" marR="0" lvl="3" indent="0" algn="r" rtl="0">
              <a:spcBef>
                <a:spcPts val="0"/>
              </a:spcBef>
              <a:spcAft>
                <a:spcPts val="0"/>
              </a:spcAft>
              <a:buNone/>
              <a:defRPr sz="800">
                <a:solidFill>
                  <a:schemeClr val="dk2"/>
                </a:solidFill>
                <a:latin typeface="Arial"/>
                <a:ea typeface="Arial"/>
                <a:cs typeface="Arial"/>
                <a:sym typeface="Arial"/>
              </a:defRPr>
            </a:lvl4pPr>
            <a:lvl5pPr marL="0" marR="0" lvl="4" indent="0" algn="r" rtl="0">
              <a:spcBef>
                <a:spcPts val="0"/>
              </a:spcBef>
              <a:spcAft>
                <a:spcPts val="0"/>
              </a:spcAft>
              <a:buNone/>
              <a:defRPr sz="800">
                <a:solidFill>
                  <a:schemeClr val="dk2"/>
                </a:solidFill>
                <a:latin typeface="Arial"/>
                <a:ea typeface="Arial"/>
                <a:cs typeface="Arial"/>
                <a:sym typeface="Arial"/>
              </a:defRPr>
            </a:lvl5pPr>
            <a:lvl6pPr marL="0" marR="0" lvl="5" indent="0" algn="r" rtl="0">
              <a:spcBef>
                <a:spcPts val="0"/>
              </a:spcBef>
              <a:spcAft>
                <a:spcPts val="0"/>
              </a:spcAft>
              <a:buNone/>
              <a:defRPr sz="800">
                <a:solidFill>
                  <a:schemeClr val="dk2"/>
                </a:solidFill>
                <a:latin typeface="Arial"/>
                <a:ea typeface="Arial"/>
                <a:cs typeface="Arial"/>
                <a:sym typeface="Arial"/>
              </a:defRPr>
            </a:lvl6pPr>
            <a:lvl7pPr marL="0" marR="0" lvl="6" indent="0" algn="r" rtl="0">
              <a:spcBef>
                <a:spcPts val="0"/>
              </a:spcBef>
              <a:spcAft>
                <a:spcPts val="0"/>
              </a:spcAft>
              <a:buNone/>
              <a:defRPr sz="800">
                <a:solidFill>
                  <a:schemeClr val="dk2"/>
                </a:solidFill>
                <a:latin typeface="Arial"/>
                <a:ea typeface="Arial"/>
                <a:cs typeface="Arial"/>
                <a:sym typeface="Arial"/>
              </a:defRPr>
            </a:lvl7pPr>
            <a:lvl8pPr marL="0" marR="0" lvl="7" indent="0" algn="r" rtl="0">
              <a:spcBef>
                <a:spcPts val="0"/>
              </a:spcBef>
              <a:spcAft>
                <a:spcPts val="0"/>
              </a:spcAft>
              <a:buNone/>
              <a:defRPr sz="800">
                <a:solidFill>
                  <a:schemeClr val="dk2"/>
                </a:solidFill>
                <a:latin typeface="Arial"/>
                <a:ea typeface="Arial"/>
                <a:cs typeface="Arial"/>
                <a:sym typeface="Arial"/>
              </a:defRPr>
            </a:lvl8pPr>
            <a:lvl9pPr marL="0" marR="0" lvl="8" indent="0" algn="r" rtl="0">
              <a:spcBef>
                <a:spcPts val="0"/>
              </a:spcBef>
              <a:spcAft>
                <a:spcPts val="0"/>
              </a:spcAft>
              <a:buNone/>
              <a:defRPr sz="800">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41" name="Shape 41"/>
          <p:cNvSpPr txBox="1">
            <a:spLocks noGrp="1"/>
          </p:cNvSpPr>
          <p:nvPr>
            <p:ph type="ftr" idx="11"/>
          </p:nvPr>
        </p:nvSpPr>
        <p:spPr>
          <a:xfrm>
            <a:off x="3048000" y="6565900"/>
            <a:ext cx="6096000" cy="136525"/>
          </a:xfrm>
          <a:prstGeom prst="rect">
            <a:avLst/>
          </a:prstGeom>
          <a:noFill/>
          <a:ln>
            <a:noFill/>
          </a:ln>
        </p:spPr>
        <p:txBody>
          <a:bodyPr spcFirstLastPara="1" wrap="square" lIns="91425" tIns="91425" rIns="91425" bIns="91425" anchor="ctr" anchorCtr="0"/>
          <a:lstStyle>
            <a:lvl1pPr marL="0" marR="0" lvl="0" indent="0" algn="ctr" defTabSz="914400" rtl="0" eaLnBrk="1" fontAlgn="auto" latinLnBrk="0" hangingPunct="1">
              <a:lnSpc>
                <a:spcPct val="100000"/>
              </a:lnSpc>
              <a:spcBef>
                <a:spcPts val="0"/>
              </a:spcBef>
              <a:spcAft>
                <a:spcPts val="0"/>
              </a:spcAft>
              <a:buClrTx/>
              <a:buSzTx/>
              <a:buFontTx/>
              <a:buNone/>
              <a:tabLst/>
              <a:defRPr sz="900">
                <a:solidFill>
                  <a:srgbClr val="8A8A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sz="800">
                <a:ea typeface="+mn-ea"/>
                <a:cs typeface="+mn-cs"/>
              </a:rPr>
              <a:t>© 2022 Lexmark. All rights reserved.</a:t>
            </a:r>
          </a:p>
        </p:txBody>
      </p:sp>
      <p:sp>
        <p:nvSpPr>
          <p:cNvPr id="7" name="Content Placeholder 9">
            <a:extLst>
              <a:ext uri="{FF2B5EF4-FFF2-40B4-BE49-F238E27FC236}">
                <a16:creationId xmlns:a16="http://schemas.microsoft.com/office/drawing/2014/main" id="{A2A05762-E5F9-E944-B7AA-10C688EB26F7}"/>
              </a:ext>
            </a:extLst>
          </p:cNvPr>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4991287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880100"/>
            <a:ext cx="2514601"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Isosceles Triangle 7" hidden="1"/>
          <p:cNvSpPr/>
          <p:nvPr/>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Isosceles Triangle 8" hidden="1"/>
          <p:cNvSpPr/>
          <p:nvPr/>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Isosceles Triangle 9" hidden="1"/>
          <p:cNvSpPr/>
          <p:nvPr/>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 name="Title"/>
          <p:cNvSpPr>
            <a:spLocks noGrp="1"/>
          </p:cNvSpPr>
          <p:nvPr>
            <p:ph type="ctrTitle"/>
          </p:nvPr>
        </p:nvSpPr>
        <p:spPr>
          <a:xfrm>
            <a:off x="609600" y="457200"/>
            <a:ext cx="7620000" cy="2743200"/>
          </a:xfrm>
        </p:spPr>
        <p:txBody>
          <a:bodyPr anchor="b"/>
          <a:lstStyle>
            <a:lvl1pPr algn="l">
              <a:defRPr sz="3600" baseline="0">
                <a:solidFill>
                  <a:schemeClr val="accent2"/>
                </a:solidFill>
                <a:latin typeface="Arial" panose="020B0604020202020204" pitchFamily="34" charset="0"/>
              </a:defRPr>
            </a:lvl1pPr>
          </a:lstStyle>
          <a:p>
            <a:r>
              <a:rPr lang="en-US"/>
              <a:t>Click to edit Master title style</a:t>
            </a:r>
          </a:p>
        </p:txBody>
      </p:sp>
      <p:sp>
        <p:nvSpPr>
          <p:cNvPr id="7" name="Text Placeholder"/>
          <p:cNvSpPr>
            <a:spLocks noGrp="1"/>
          </p:cNvSpPr>
          <p:nvPr>
            <p:ph type="body" sz="quarter" idx="10"/>
          </p:nvPr>
        </p:nvSpPr>
        <p:spPr>
          <a:xfrm>
            <a:off x="609600" y="5029200"/>
            <a:ext cx="7620000" cy="457200"/>
          </a:xfrm>
          <a:prstGeom prst="rect">
            <a:avLst/>
          </a:prstGeom>
        </p:spPr>
        <p:txBody>
          <a:bodyPr lIns="45720" rIns="45720"/>
          <a:lstStyle>
            <a:lvl1pPr algn="l">
              <a:spcBef>
                <a:spcPts val="300"/>
              </a:spcBef>
              <a:buNone/>
              <a:defRPr sz="1600" cap="none" baseline="0">
                <a:solidFill>
                  <a:srgbClr val="32323C"/>
                </a:solidFill>
                <a:latin typeface="Arial" panose="020B0604020202020204" pitchFamily="34" charset="0"/>
              </a:defRPr>
            </a:lvl1pPr>
          </a:lstStyle>
          <a:p>
            <a:pPr lvl="0"/>
            <a:r>
              <a:rPr lang="en-US"/>
              <a:t>Click to edit Master text styles</a:t>
            </a:r>
          </a:p>
        </p:txBody>
      </p:sp>
      <p:sp>
        <p:nvSpPr>
          <p:cNvPr id="3" name="Subtitle"/>
          <p:cNvSpPr>
            <a:spLocks noGrp="1"/>
          </p:cNvSpPr>
          <p:nvPr>
            <p:ph type="subTitle" idx="1"/>
          </p:nvPr>
        </p:nvSpPr>
        <p:spPr>
          <a:xfrm>
            <a:off x="609600" y="3429000"/>
            <a:ext cx="7620000" cy="1371600"/>
          </a:xfrm>
          <a:prstGeom prst="rect">
            <a:avLst/>
          </a:prstGeom>
          <a:noFill/>
        </p:spPr>
        <p:txBody>
          <a:bodyPr lIns="0" tIns="0" rIns="0" bIns="0"/>
          <a:lstStyle>
            <a:lvl1pPr marL="0" indent="0" algn="l">
              <a:spcBef>
                <a:spcPts val="0"/>
              </a:spcBef>
              <a:spcAft>
                <a:spcPts val="601"/>
              </a:spcAft>
              <a:buNone/>
              <a:defRPr sz="2201" baseline="0">
                <a:solidFill>
                  <a:srgbClr val="32323C"/>
                </a:solidFill>
                <a:latin typeface="Arial" panose="020B0604020202020204" pitchFamily="34" charset="0"/>
              </a:defRPr>
            </a:lvl1pPr>
            <a:lvl2pPr marL="457206" indent="0" algn="ctr">
              <a:buNone/>
              <a:defRPr/>
            </a:lvl2pPr>
            <a:lvl3pPr marL="914411" indent="0" algn="ctr">
              <a:buNone/>
              <a:defRPr/>
            </a:lvl3pPr>
            <a:lvl4pPr marL="1371617" indent="0" algn="ctr">
              <a:buNone/>
              <a:defRPr/>
            </a:lvl4pPr>
            <a:lvl5pPr marL="1828823" indent="0" algn="ctr">
              <a:buNone/>
              <a:defRPr/>
            </a:lvl5pPr>
            <a:lvl6pPr marL="2286029" indent="0" algn="ctr">
              <a:buNone/>
              <a:defRPr/>
            </a:lvl6pPr>
            <a:lvl7pPr marL="2743234" indent="0" algn="ctr">
              <a:buNone/>
              <a:defRPr/>
            </a:lvl7pPr>
            <a:lvl8pPr marL="3200440" indent="0" algn="ctr">
              <a:buNone/>
              <a:defRPr/>
            </a:lvl8pPr>
            <a:lvl9pPr marL="3657646" indent="0" algn="ctr">
              <a:buNone/>
              <a:defRPr/>
            </a:lvl9pPr>
          </a:lstStyle>
          <a:p>
            <a:r>
              <a:rPr lang="en-US"/>
              <a:t>Click to edit Master subtitle style</a:t>
            </a:r>
          </a:p>
        </p:txBody>
      </p:sp>
      <p:sp>
        <p:nvSpPr>
          <p:cNvPr id="11" name="Footer Placeholder 12"/>
          <p:cNvSpPr>
            <a:spLocks noGrp="1"/>
          </p:cNvSpPr>
          <p:nvPr userDrawn="1">
            <p:ph type="ftr" sz="quarter" idx="11"/>
          </p:nvPr>
        </p:nvSpPr>
        <p:spPr>
          <a:xfrm>
            <a:off x="609600" y="6565901"/>
            <a:ext cx="6096000" cy="136525"/>
          </a:xfrm>
        </p:spPr>
        <p:txBody>
          <a:bodyPr/>
          <a:lstStyle>
            <a:lvl1pPr marL="0" marR="0" indent="0" algn="l" defTabSz="914411" rtl="0" eaLnBrk="1" fontAlgn="auto" latinLnBrk="0" hangingPunct="1">
              <a:lnSpc>
                <a:spcPct val="100000"/>
              </a:lnSpc>
              <a:spcBef>
                <a:spcPts val="0"/>
              </a:spcBef>
              <a:spcAft>
                <a:spcPts val="0"/>
              </a:spcAft>
              <a:buClrTx/>
              <a:buSzTx/>
              <a:buFontTx/>
              <a:buNone/>
              <a:tabLst/>
              <a:defRPr sz="900"/>
            </a:lvl1pPr>
          </a:lstStyle>
          <a:p>
            <a:pPr>
              <a:defRPr/>
            </a:pPr>
            <a:r>
              <a:rPr lang="en-US"/>
              <a:t>© 2022 Lexmark. All rights reserved.</a:t>
            </a:r>
            <a:endParaRPr/>
          </a:p>
        </p:txBody>
      </p:sp>
    </p:spTree>
    <p:extLst>
      <p:ext uri="{BB962C8B-B14F-4D97-AF65-F5344CB8AC3E}">
        <p14:creationId xmlns:p14="http://schemas.microsoft.com/office/powerpoint/2010/main" val="11760908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822960"/>
            <a:ext cx="115824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15"/>
          </p:nvPr>
        </p:nvSpPr>
        <p:spPr/>
        <p:txBody>
          <a:bodyPr/>
          <a:lstStyle/>
          <a:p>
            <a:r>
              <a:rPr lang="en-US"/>
              <a:t>© 2022 Lexmark. All rights reserved.</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63580185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0" y="640081"/>
            <a:ext cx="12192000" cy="5708899"/>
          </a:xfrm>
          <a:prstGeom prst="rect">
            <a:avLst/>
          </a:prstGeom>
          <a:gradFill flip="none" rotWithShape="1">
            <a:gsLst>
              <a:gs pos="24000">
                <a:schemeClr val="bg1"/>
              </a:gs>
              <a:gs pos="100000">
                <a:schemeClr val="bg1">
                  <a:lumMod val="85000"/>
                </a:schemeClr>
              </a:gs>
            </a:gsLst>
            <a:path path="circle">
              <a:fillToRect l="50000" t="50000" r="50000" b="50000"/>
            </a:path>
            <a:tileRect/>
          </a:gradFill>
          <a:ln w="0" cap="flat" cmpd="sng" algn="ctr">
            <a:noFill/>
            <a:prstDash val="solid"/>
            <a:miter/>
            <a:headEnd type="none" w="med" len="med"/>
            <a:tailEnd type="none" w="med" len="med"/>
          </a:ln>
          <a:effectLst/>
        </p:spPr>
        <p:txBody>
          <a:bodyPr/>
          <a:lstStyle/>
          <a:p>
            <a:pPr algn="ctr">
              <a:defRPr/>
            </a:pPr>
            <a:endParaRPr lang="en-US" sz="1600">
              <a:solidFill>
                <a:srgbClr val="262626"/>
              </a:solidFill>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8111310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76849-511A-F441-AF28-0FC5FE3D4F59}"/>
              </a:ext>
            </a:extLst>
          </p:cNvPr>
          <p:cNvSpPr/>
          <p:nvPr userDrawn="1"/>
        </p:nvSpPr>
        <p:spPr bwMode="auto">
          <a:xfrm>
            <a:off x="0" y="1028700"/>
            <a:ext cx="12192000" cy="5320279"/>
          </a:xfrm>
          <a:prstGeom prst="rect">
            <a:avLst/>
          </a:prstGeom>
          <a:gradFill flip="none" rotWithShape="1">
            <a:gsLst>
              <a:gs pos="24000">
                <a:schemeClr val="bg1"/>
              </a:gs>
              <a:gs pos="100000">
                <a:schemeClr val="bg1">
                  <a:lumMod val="85000"/>
                </a:schemeClr>
              </a:gs>
            </a:gsLst>
            <a:path path="circle">
              <a:fillToRect l="100000" t="100000"/>
            </a:path>
            <a:tileRect r="-100000" b="-100000"/>
          </a:gra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11179509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3" name="Rectangle 2"/>
          <p:cNvSpPr/>
          <p:nvPr userDrawn="1"/>
        </p:nvSpPr>
        <p:spPr bwMode="auto">
          <a:xfrm>
            <a:off x="0" y="640080"/>
            <a:ext cx="12192000" cy="5708899"/>
          </a:xfrm>
          <a:prstGeom prst="rect">
            <a:avLst/>
          </a:prstGeom>
          <a:gradFill flip="none" rotWithShape="1">
            <a:gsLst>
              <a:gs pos="24000">
                <a:schemeClr val="bg1"/>
              </a:gs>
              <a:gs pos="100000">
                <a:schemeClr val="bg1">
                  <a:lumMod val="85000"/>
                </a:schemeClr>
              </a:gs>
            </a:gsLst>
            <a:path path="circle">
              <a:fillToRect l="100000" t="100000"/>
            </a:path>
            <a:tileRect r="-100000" b="-100000"/>
          </a:gra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351416853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3" name="Rectangle 2"/>
          <p:cNvSpPr/>
          <p:nvPr userDrawn="1"/>
        </p:nvSpPr>
        <p:spPr bwMode="auto">
          <a:xfrm>
            <a:off x="0" y="640080"/>
            <a:ext cx="12192000" cy="5708899"/>
          </a:xfrm>
          <a:prstGeom prst="rect">
            <a:avLst/>
          </a:prstGeom>
          <a:gradFill flip="none" rotWithShape="1">
            <a:gsLst>
              <a:gs pos="44000">
                <a:schemeClr val="bg1"/>
              </a:gs>
              <a:gs pos="83000">
                <a:schemeClr val="bg2"/>
              </a:gs>
            </a:gsLst>
            <a:path path="circle">
              <a:fillToRect l="100000" b="100000"/>
            </a:path>
            <a:tileRect t="-100000" r="-100000"/>
          </a:gra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3001403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3" name="Rectangle 2"/>
          <p:cNvSpPr/>
          <p:nvPr userDrawn="1"/>
        </p:nvSpPr>
        <p:spPr bwMode="auto">
          <a:xfrm>
            <a:off x="0" y="640080"/>
            <a:ext cx="12192000" cy="5708899"/>
          </a:xfrm>
          <a:prstGeom prst="rect">
            <a:avLst/>
          </a:prstGeom>
          <a:solidFill>
            <a:schemeClr val="bg1">
              <a:lumMod val="75000"/>
            </a:schemeClr>
          </a:soli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6968340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76849-511A-F441-AF28-0FC5FE3D4F59}"/>
              </a:ext>
            </a:extLst>
          </p:cNvPr>
          <p:cNvSpPr/>
          <p:nvPr userDrawn="1"/>
        </p:nvSpPr>
        <p:spPr bwMode="auto">
          <a:xfrm>
            <a:off x="0" y="1028700"/>
            <a:ext cx="12192000" cy="5320279"/>
          </a:xfrm>
          <a:prstGeom prst="rect">
            <a:avLst/>
          </a:prstGeom>
          <a:solidFill>
            <a:schemeClr val="bg1">
              <a:lumMod val="75000"/>
            </a:schemeClr>
          </a:soli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26642253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3" name="Rectangle 2"/>
          <p:cNvSpPr/>
          <p:nvPr userDrawn="1"/>
        </p:nvSpPr>
        <p:spPr bwMode="auto">
          <a:xfrm>
            <a:off x="0" y="640080"/>
            <a:ext cx="12192000" cy="5708899"/>
          </a:xfrm>
          <a:prstGeom prst="rect">
            <a:avLst/>
          </a:prstGeom>
          <a:solidFill>
            <a:schemeClr val="bg1">
              <a:lumMod val="85000"/>
            </a:schemeClr>
          </a:solidFill>
          <a:ln w="0" cap="flat" cmpd="sng" algn="ctr">
            <a:noFill/>
            <a:prstDash val="solid"/>
            <a:miter/>
            <a:headEnd type="none" w="med" len="med"/>
            <a:tailEnd type="none" w="med" len="med"/>
          </a:ln>
          <a:effectLst/>
        </p:spPr>
        <p:txBody>
          <a:bodyPr/>
          <a:lstStyle/>
          <a:p>
            <a:pPr lvl="0" algn="ctr" fontAlgn="base">
              <a:spcBef>
                <a:spcPct val="0"/>
              </a:spcBef>
              <a:spcAft>
                <a:spcPct val="0"/>
              </a:spcAft>
            </a:pPr>
            <a:endParaRPr lang="en-US" sz="1600">
              <a:solidFill>
                <a:srgbClr val="262626"/>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58484134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A7326A0D-21D7-3344-9D11-64209CE27A97}"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 2022 Lexmark. All rights reserved.</a:t>
            </a:r>
            <a:endParaRPr/>
          </a:p>
        </p:txBody>
      </p:sp>
      <p:pic>
        <p:nvPicPr>
          <p:cNvPr id="6" name="Picture 5">
            <a:extLst>
              <a:ext uri="{FF2B5EF4-FFF2-40B4-BE49-F238E27FC236}">
                <a16:creationId xmlns:a16="http://schemas.microsoft.com/office/drawing/2014/main" id="{43E30671-B270-C141-8F90-357367C358ED}"/>
              </a:ext>
            </a:extLst>
          </p:cNvPr>
          <p:cNvPicPr>
            <a:picLocks noChangeAspect="1"/>
          </p:cNvPicPr>
          <p:nvPr userDrawn="1"/>
        </p:nvPicPr>
        <p:blipFill>
          <a:blip r:embed="rId2"/>
          <a:stretch>
            <a:fillRect/>
          </a:stretch>
        </p:blipFill>
        <p:spPr>
          <a:xfrm>
            <a:off x="-1" y="594360"/>
            <a:ext cx="12192000" cy="5836420"/>
          </a:xfrm>
          <a:prstGeom prst="rect">
            <a:avLst/>
          </a:prstGeom>
        </p:spPr>
      </p:pic>
    </p:spTree>
    <p:extLst>
      <p:ext uri="{BB962C8B-B14F-4D97-AF65-F5344CB8AC3E}">
        <p14:creationId xmlns:p14="http://schemas.microsoft.com/office/powerpoint/2010/main" val="385043937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ub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761082-02BC-0746-A8A3-FBFC82AEA236}"/>
              </a:ext>
            </a:extLst>
          </p:cNvPr>
          <p:cNvPicPr>
            <a:picLocks noChangeAspect="1"/>
          </p:cNvPicPr>
          <p:nvPr userDrawn="1"/>
        </p:nvPicPr>
        <p:blipFill>
          <a:blip r:embed="rId2"/>
          <a:stretch>
            <a:fillRect/>
          </a:stretch>
        </p:blipFill>
        <p:spPr>
          <a:xfrm>
            <a:off x="-1" y="594360"/>
            <a:ext cx="12192000" cy="5836420"/>
          </a:xfrm>
          <a:prstGeom prst="rect">
            <a:avLst/>
          </a:prstGeom>
        </p:spPr>
      </p:pic>
      <p:sp>
        <p:nvSpPr>
          <p:cNvPr id="11" name="Rectangle 10">
            <a:extLst>
              <a:ext uri="{FF2B5EF4-FFF2-40B4-BE49-F238E27FC236}">
                <a16:creationId xmlns:a16="http://schemas.microsoft.com/office/drawing/2014/main" id="{02423513-7DB3-2D46-A1B1-7FCD8A25B6E6}"/>
              </a:ext>
            </a:extLst>
          </p:cNvPr>
          <p:cNvSpPr/>
          <p:nvPr userDrawn="1"/>
        </p:nvSpPr>
        <p:spPr bwMode="auto">
          <a:xfrm>
            <a:off x="0" y="-1"/>
            <a:ext cx="12192000" cy="1011383"/>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35478481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Sub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0C600F-5AB4-7F4C-8628-B19D220F3F18}"/>
              </a:ext>
            </a:extLst>
          </p:cNvPr>
          <p:cNvPicPr>
            <a:picLocks noChangeAspect="1"/>
          </p:cNvPicPr>
          <p:nvPr userDrawn="1"/>
        </p:nvPicPr>
        <p:blipFill>
          <a:blip r:embed="rId2"/>
          <a:stretch>
            <a:fillRect/>
          </a:stretch>
        </p:blipFill>
        <p:spPr>
          <a:xfrm>
            <a:off x="-1" y="594360"/>
            <a:ext cx="12192000" cy="5836420"/>
          </a:xfrm>
          <a:prstGeom prst="rect">
            <a:avLst/>
          </a:prstGeom>
        </p:spPr>
      </p:pic>
      <p:sp>
        <p:nvSpPr>
          <p:cNvPr id="13" name="Rectangle 12">
            <a:extLst>
              <a:ext uri="{FF2B5EF4-FFF2-40B4-BE49-F238E27FC236}">
                <a16:creationId xmlns:a16="http://schemas.microsoft.com/office/drawing/2014/main" id="{507D65DC-2F75-E54D-A439-220F74FE0C8F}"/>
              </a:ext>
            </a:extLst>
          </p:cNvPr>
          <p:cNvSpPr/>
          <p:nvPr userDrawn="1"/>
        </p:nvSpPr>
        <p:spPr bwMode="auto">
          <a:xfrm>
            <a:off x="0" y="-1"/>
            <a:ext cx="12192000" cy="1537856"/>
          </a:xfrm>
          <a:prstGeom prst="rect">
            <a:avLst/>
          </a:prstGeom>
          <a:gradFill flip="none" rotWithShape="1">
            <a:gsLst>
              <a:gs pos="100000">
                <a:schemeClr val="bg1">
                  <a:alpha val="0"/>
                </a:schemeClr>
              </a:gs>
              <a:gs pos="52000">
                <a:schemeClr val="bg1"/>
              </a:gs>
            </a:gsLst>
            <a:lin ang="5400000" scaled="1"/>
            <a:tileRect/>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10" name="Content Placeholder 9"/>
          <p:cNvSpPr>
            <a:spLocks noGrp="1"/>
          </p:cNvSpPr>
          <p:nvPr>
            <p:ph sz="quarter" idx="17"/>
          </p:nvPr>
        </p:nvSpPr>
        <p:spPr>
          <a:xfrm>
            <a:off x="304799" y="640080"/>
            <a:ext cx="11582399" cy="274320"/>
          </a:xfrm>
          <a:noFill/>
          <a:ln>
            <a:noFill/>
            <a:headEnd/>
            <a:tailEnd/>
          </a:ln>
        </p:spPr>
        <p:txBody>
          <a:bodyPr lIns="0" tIns="0" rIns="0" bIns="0"/>
          <a:lstStyle>
            <a:lvl1pPr marL="233363" indent="-233363">
              <a:buNone/>
              <a:defRPr lang="en-US" sz="1800" b="0" i="0" dirty="0">
                <a:solidFill>
                  <a:schemeClr val="tx2"/>
                </a:solidFill>
              </a:defRPr>
            </a:lvl1pPr>
          </a:lstStyle>
          <a:p>
            <a:pPr lvl="0"/>
            <a:r>
              <a:rPr lang="en-US"/>
              <a:t>Click to edit Master text styles</a:t>
            </a:r>
          </a:p>
        </p:txBody>
      </p:sp>
      <p:sp>
        <p:nvSpPr>
          <p:cNvPr id="5" name="Slide Number Placeholder 2"/>
          <p:cNvSpPr>
            <a:spLocks noGrp="1"/>
          </p:cNvSpPr>
          <p:nvPr>
            <p:ph type="sldNum" sz="quarter" idx="18"/>
          </p:nvPr>
        </p:nvSpPr>
        <p:spPr/>
        <p:txBody>
          <a:bodyPr/>
          <a:lstStyle>
            <a:lvl1pPr>
              <a:defRPr/>
            </a:lvl1pPr>
          </a:lstStyle>
          <a:p>
            <a:pPr>
              <a:defRPr/>
            </a:pPr>
            <a:fld id="{9301388F-8CBD-8F41-B36A-85BFECF506A2}" type="slidenum">
              <a:rPr lang="en-US"/>
              <a:pPr>
                <a:defRPr/>
              </a:pPr>
              <a:t>‹#›</a:t>
            </a:fld>
            <a:endParaRPr lang="en-US"/>
          </a:p>
        </p:txBody>
      </p:sp>
      <p:sp>
        <p:nvSpPr>
          <p:cNvPr id="6" name="Footer Placeholder"/>
          <p:cNvSpPr>
            <a:spLocks noGrp="1"/>
          </p:cNvSpPr>
          <p:nvPr>
            <p:ph type="ftr" sz="quarter" idx="19"/>
          </p:nvPr>
        </p:nvSpPr>
        <p:spPr/>
        <p:txBody>
          <a:bodyPr/>
          <a:lstStyle>
            <a:lvl1pPr>
              <a:defRPr/>
            </a:lvl1pPr>
          </a:lstStyle>
          <a:p>
            <a:pPr>
              <a:defRPr/>
            </a:pPr>
            <a:r>
              <a:rPr lang="en-US"/>
              <a:t>© 2022 Lexmark. All rights reserved.</a:t>
            </a:r>
            <a:endParaRPr/>
          </a:p>
        </p:txBody>
      </p:sp>
    </p:spTree>
    <p:extLst>
      <p:ext uri="{BB962C8B-B14F-4D97-AF65-F5344CB8AC3E}">
        <p14:creationId xmlns:p14="http://schemas.microsoft.com/office/powerpoint/2010/main" val="20590745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ub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15"/>
          </p:nvPr>
        </p:nvSpPr>
        <p:spPr/>
        <p:txBody>
          <a:bodyPr/>
          <a:lstStyle/>
          <a:p>
            <a:r>
              <a:rPr lang="en-US"/>
              <a:t>© 2022 Lexmark. All rights reserved.</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
        <p:nvSpPr>
          <p:cNvPr id="10" name="Content Placeholder 9"/>
          <p:cNvSpPr>
            <a:spLocks noGrp="1"/>
          </p:cNvSpPr>
          <p:nvPr>
            <p:ph sz="quarter" idx="17"/>
          </p:nvPr>
        </p:nvSpPr>
        <p:spPr>
          <a:xfrm>
            <a:off x="304799" y="640080"/>
            <a:ext cx="11582399" cy="274320"/>
          </a:xfrm>
          <a:noFill/>
          <a:ln>
            <a:noFill/>
            <a:headEnd/>
            <a:tailEnd/>
          </a:ln>
        </p:spPr>
        <p:txBody>
          <a:bodyPr vert="horz" wrap="square" lIns="0" tIns="0" rIns="0" bIns="0" numCol="1" anchor="t" anchorCtr="0" compatLnSpc="1">
            <a:prstTxWarp prst="textNoShape">
              <a:avLst/>
            </a:prstTxWarp>
          </a:bodyPr>
          <a:lstStyle>
            <a:lvl1pPr marL="233363" indent="-233363">
              <a:buNone/>
              <a:defRPr lang="en-US" sz="1800" b="0" i="0" dirty="0">
                <a:solidFill>
                  <a:schemeClr val="tx2"/>
                </a:solidFill>
              </a:defRPr>
            </a:lvl1pPr>
          </a:lstStyle>
          <a:p>
            <a:pPr marL="0" lvl="0" indent="0"/>
            <a:r>
              <a:rPr lang="en-US"/>
              <a:t>Click to edit Master text styles</a:t>
            </a:r>
          </a:p>
        </p:txBody>
      </p:sp>
    </p:spTree>
    <p:extLst>
      <p:ext uri="{BB962C8B-B14F-4D97-AF65-F5344CB8AC3E}">
        <p14:creationId xmlns:p14="http://schemas.microsoft.com/office/powerpoint/2010/main" val="76108212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5880100"/>
            <a:ext cx="25146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Isosceles Triangle 7" hidden="1"/>
          <p:cNvSpPr/>
          <p:nvPr/>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Isosceles Triangle 8" hidden="1"/>
          <p:cNvSpPr/>
          <p:nvPr/>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Isosceles Triangle 9" hidden="1"/>
          <p:cNvSpPr/>
          <p:nvPr/>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 name="Title"/>
          <p:cNvSpPr>
            <a:spLocks noGrp="1"/>
          </p:cNvSpPr>
          <p:nvPr>
            <p:ph type="ctrTitle"/>
          </p:nvPr>
        </p:nvSpPr>
        <p:spPr>
          <a:xfrm>
            <a:off x="609600" y="457200"/>
            <a:ext cx="7620000" cy="2743200"/>
          </a:xfrm>
        </p:spPr>
        <p:txBody>
          <a:bodyPr anchor="b"/>
          <a:lstStyle>
            <a:lvl1pPr algn="l">
              <a:defRPr sz="3600" baseline="0">
                <a:solidFill>
                  <a:schemeClr val="accent2"/>
                </a:solidFill>
                <a:latin typeface="Arial" panose="020B0604020202020204" pitchFamily="34" charset="0"/>
              </a:defRPr>
            </a:lvl1pPr>
          </a:lstStyle>
          <a:p>
            <a:r>
              <a:rPr lang="en-US"/>
              <a:t>Click to edit Master title style</a:t>
            </a:r>
          </a:p>
        </p:txBody>
      </p:sp>
      <p:sp>
        <p:nvSpPr>
          <p:cNvPr id="7" name="Text Placeholder"/>
          <p:cNvSpPr>
            <a:spLocks noGrp="1"/>
          </p:cNvSpPr>
          <p:nvPr>
            <p:ph type="body" sz="quarter" idx="10"/>
          </p:nvPr>
        </p:nvSpPr>
        <p:spPr>
          <a:xfrm>
            <a:off x="609600" y="5029200"/>
            <a:ext cx="7620000" cy="457200"/>
          </a:xfrm>
          <a:prstGeom prst="rect">
            <a:avLst/>
          </a:prstGeom>
        </p:spPr>
        <p:txBody>
          <a:bodyPr lIns="45720" rIns="45720"/>
          <a:lstStyle>
            <a:lvl1pPr algn="l">
              <a:spcBef>
                <a:spcPts val="300"/>
              </a:spcBef>
              <a:buNone/>
              <a:defRPr sz="1600" cap="none" baseline="0">
                <a:solidFill>
                  <a:srgbClr val="32323C"/>
                </a:solidFill>
                <a:latin typeface="Arial" panose="020B0604020202020204" pitchFamily="34" charset="0"/>
              </a:defRPr>
            </a:lvl1pPr>
          </a:lstStyle>
          <a:p>
            <a:pPr lvl="0"/>
            <a:r>
              <a:rPr lang="en-US"/>
              <a:t>Click to edit Master text styles</a:t>
            </a:r>
          </a:p>
        </p:txBody>
      </p:sp>
      <p:sp>
        <p:nvSpPr>
          <p:cNvPr id="3" name="Subtitle"/>
          <p:cNvSpPr>
            <a:spLocks noGrp="1"/>
          </p:cNvSpPr>
          <p:nvPr>
            <p:ph type="subTitle" idx="1"/>
          </p:nvPr>
        </p:nvSpPr>
        <p:spPr>
          <a:xfrm>
            <a:off x="609600" y="3429000"/>
            <a:ext cx="7620000" cy="1371600"/>
          </a:xfrm>
          <a:prstGeom prst="rect">
            <a:avLst/>
          </a:prstGeom>
          <a:noFill/>
        </p:spPr>
        <p:txBody>
          <a:bodyPr lIns="0" tIns="0" rIns="0" bIns="0"/>
          <a:lstStyle>
            <a:lvl1pPr marL="0" indent="0" algn="l">
              <a:spcBef>
                <a:spcPts val="0"/>
              </a:spcBef>
              <a:spcAft>
                <a:spcPts val="600"/>
              </a:spcAft>
              <a:buNone/>
              <a:defRPr sz="2200" baseline="0">
                <a:solidFill>
                  <a:srgbClr val="32323C"/>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Footer Placeholder 12"/>
          <p:cNvSpPr>
            <a:spLocks noGrp="1"/>
          </p:cNvSpPr>
          <p:nvPr userDrawn="1">
            <p:ph type="ftr" sz="quarter" idx="11"/>
          </p:nvPr>
        </p:nvSpPr>
        <p:spPr>
          <a:xfrm>
            <a:off x="609600" y="6565900"/>
            <a:ext cx="6096000" cy="1365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lvl1pPr>
          </a:lstStyle>
          <a:p>
            <a:pPr>
              <a:defRPr/>
            </a:pPr>
            <a:r>
              <a:rPr lang="en-US"/>
              <a:t>© 2022 Lexmark. All rights reserved.</a:t>
            </a:r>
            <a:endParaRPr/>
          </a:p>
        </p:txBody>
      </p:sp>
    </p:spTree>
    <p:extLst>
      <p:ext uri="{BB962C8B-B14F-4D97-AF65-F5344CB8AC3E}">
        <p14:creationId xmlns:p14="http://schemas.microsoft.com/office/powerpoint/2010/main" val="396528302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0200" y="5880869"/>
            <a:ext cx="2514600" cy="519931"/>
          </a:xfrm>
          <a:prstGeom prst="rect">
            <a:avLst/>
          </a:prstGeom>
        </p:spPr>
      </p:pic>
      <p:sp>
        <p:nvSpPr>
          <p:cNvPr id="2" name="Title"/>
          <p:cNvSpPr>
            <a:spLocks noGrp="1"/>
          </p:cNvSpPr>
          <p:nvPr userDrawn="1">
            <p:ph type="ctrTitle" hasCustomPrompt="1"/>
          </p:nvPr>
        </p:nvSpPr>
        <p:spPr>
          <a:xfrm>
            <a:off x="609600" y="457200"/>
            <a:ext cx="7620000" cy="2743200"/>
          </a:xfrm>
        </p:spPr>
        <p:txBody>
          <a:bodyPr lIns="0" tIns="0" rIns="0" bIns="0" anchor="b"/>
          <a:lstStyle>
            <a:lvl1pPr algn="l">
              <a:defRPr sz="3600" baseline="0">
                <a:solidFill>
                  <a:schemeClr val="accent2"/>
                </a:solidFill>
                <a:latin typeface="Arial" panose="020B0604020202020204" pitchFamily="34" charset="0"/>
              </a:defRPr>
            </a:lvl1pPr>
          </a:lstStyle>
          <a:p>
            <a:r>
              <a:rPr lang="en-US"/>
              <a:t>Click to add presentation title</a:t>
            </a:r>
          </a:p>
        </p:txBody>
      </p:sp>
      <p:sp>
        <p:nvSpPr>
          <p:cNvPr id="7" name="Text Placeholder"/>
          <p:cNvSpPr>
            <a:spLocks noGrp="1"/>
          </p:cNvSpPr>
          <p:nvPr userDrawn="1">
            <p:ph type="body" sz="quarter" idx="10" hasCustomPrompt="1"/>
          </p:nvPr>
        </p:nvSpPr>
        <p:spPr>
          <a:xfrm>
            <a:off x="609600" y="5029200"/>
            <a:ext cx="7620000" cy="457200"/>
          </a:xfrm>
          <a:prstGeom prst="rect">
            <a:avLst/>
          </a:prstGeom>
        </p:spPr>
        <p:txBody>
          <a:bodyPr lIns="45720" tIns="45720" rIns="45720" bIns="45720" anchor="t"/>
          <a:lstStyle>
            <a:lvl1pPr algn="l">
              <a:spcBef>
                <a:spcPts val="300"/>
              </a:spcBef>
              <a:buNone/>
              <a:defRPr sz="1600" cap="none" baseline="0">
                <a:solidFill>
                  <a:srgbClr val="32323C"/>
                </a:solidFill>
                <a:latin typeface="Arial" panose="020B0604020202020204" pitchFamily="34" charset="0"/>
              </a:defRPr>
            </a:lvl1pPr>
          </a:lstStyle>
          <a:p>
            <a:pPr lvl="0"/>
            <a:r>
              <a:rPr lang="en-US"/>
              <a:t>CLICK TO ADD LOCATION AND/OR DATE</a:t>
            </a:r>
          </a:p>
        </p:txBody>
      </p:sp>
      <p:sp>
        <p:nvSpPr>
          <p:cNvPr id="3" name="Subtitle"/>
          <p:cNvSpPr>
            <a:spLocks noGrp="1"/>
          </p:cNvSpPr>
          <p:nvPr userDrawn="1">
            <p:ph type="subTitle" idx="1" hasCustomPrompt="1"/>
          </p:nvPr>
        </p:nvSpPr>
        <p:spPr>
          <a:xfrm>
            <a:off x="609600" y="3429000"/>
            <a:ext cx="7620000" cy="1371600"/>
          </a:xfrm>
          <a:prstGeom prst="rect">
            <a:avLst/>
          </a:prstGeom>
          <a:noFill/>
        </p:spPr>
        <p:txBody>
          <a:bodyPr lIns="0" tIns="0" rIns="0" bIns="0" anchor="t"/>
          <a:lstStyle>
            <a:lvl1pPr marL="0" indent="0" algn="l">
              <a:spcBef>
                <a:spcPts val="0"/>
              </a:spcBef>
              <a:spcAft>
                <a:spcPts val="600"/>
              </a:spcAft>
              <a:buNone/>
              <a:defRPr sz="2200" baseline="0">
                <a:solidFill>
                  <a:srgbClr val="32323C"/>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add presenter name(s)</a:t>
            </a:r>
          </a:p>
        </p:txBody>
      </p:sp>
      <p:sp>
        <p:nvSpPr>
          <p:cNvPr id="5" name="Isosceles Triangle 4" hidden="1"/>
          <p:cNvSpPr/>
          <p:nvPr userDrawn="1"/>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0" name="Isosceles Triangle 9" hidden="1"/>
          <p:cNvSpPr/>
          <p:nvPr userDrawn="1"/>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1" name="Isosceles Triangle 10" hidden="1"/>
          <p:cNvSpPr/>
          <p:nvPr userDrawn="1"/>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3" name="Footer Placeholder 12"/>
          <p:cNvSpPr>
            <a:spLocks noGrp="1"/>
          </p:cNvSpPr>
          <p:nvPr userDrawn="1">
            <p:ph type="ftr" sz="quarter" idx="11"/>
          </p:nvPr>
        </p:nvSpPr>
        <p:spPr>
          <a:xfrm>
            <a:off x="609600" y="6565392"/>
            <a:ext cx="6096000" cy="137160"/>
          </a:xfrm>
        </p:spPr>
        <p:txBody>
          <a:bodyPr/>
          <a:lstStyle/>
          <a:p>
            <a:pPr algn="l"/>
            <a:r>
              <a:rPr lang="en-US"/>
              <a:t>© 2022 Lexmark. All rights reserved.</a:t>
            </a:r>
          </a:p>
        </p:txBody>
      </p:sp>
    </p:spTree>
    <p:extLst>
      <p:ext uri="{BB962C8B-B14F-4D97-AF65-F5344CB8AC3E}">
        <p14:creationId xmlns:p14="http://schemas.microsoft.com/office/powerpoint/2010/main" val="35281472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32323C"/>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0200" y="5880869"/>
            <a:ext cx="2514600" cy="519931"/>
          </a:xfrm>
          <a:prstGeom prst="rect">
            <a:avLst/>
          </a:prstGeom>
        </p:spPr>
      </p:pic>
      <p:sp>
        <p:nvSpPr>
          <p:cNvPr id="2" name="Title"/>
          <p:cNvSpPr>
            <a:spLocks noGrp="1"/>
          </p:cNvSpPr>
          <p:nvPr userDrawn="1">
            <p:ph type="ctrTitle" hasCustomPrompt="1"/>
          </p:nvPr>
        </p:nvSpPr>
        <p:spPr>
          <a:xfrm>
            <a:off x="609600" y="457200"/>
            <a:ext cx="7620000" cy="2743200"/>
          </a:xfrm>
        </p:spPr>
        <p:txBody>
          <a:bodyPr lIns="0" tIns="0" rIns="0" bIns="0" anchor="b"/>
          <a:lstStyle>
            <a:lvl1pPr algn="l">
              <a:defRPr sz="3600" baseline="0">
                <a:solidFill>
                  <a:schemeClr val="accent1"/>
                </a:solidFill>
                <a:latin typeface="Arial" panose="020B0604020202020204" pitchFamily="34" charset="0"/>
              </a:defRPr>
            </a:lvl1pPr>
          </a:lstStyle>
          <a:p>
            <a:r>
              <a:rPr lang="en-US"/>
              <a:t>Click to add section title</a:t>
            </a:r>
          </a:p>
        </p:txBody>
      </p:sp>
      <p:sp>
        <p:nvSpPr>
          <p:cNvPr id="3" name="Subtitle"/>
          <p:cNvSpPr>
            <a:spLocks noGrp="1"/>
          </p:cNvSpPr>
          <p:nvPr userDrawn="1">
            <p:ph type="subTitle" idx="1" hasCustomPrompt="1"/>
          </p:nvPr>
        </p:nvSpPr>
        <p:spPr>
          <a:xfrm>
            <a:off x="609600" y="3429000"/>
            <a:ext cx="7620000" cy="1371600"/>
          </a:xfrm>
          <a:prstGeom prst="rect">
            <a:avLst/>
          </a:prstGeom>
          <a:noFill/>
        </p:spPr>
        <p:txBody>
          <a:bodyPr lIns="0" tIns="0" rIns="0" bIns="0" anchor="t"/>
          <a:lstStyle>
            <a:lvl1pPr marL="233363" indent="-233363" algn="l">
              <a:spcBef>
                <a:spcPts val="0"/>
              </a:spcBef>
              <a:spcAft>
                <a:spcPts val="600"/>
              </a:spcAft>
              <a:buFont typeface="Arial" panose="020B0604020202020204" pitchFamily="34" charset="0"/>
              <a:buChar char="•"/>
              <a:defRPr sz="2200" baseline="0">
                <a:solidFill>
                  <a:schemeClr val="bg1"/>
                </a:solidFill>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add subsections</a:t>
            </a:r>
          </a:p>
        </p:txBody>
      </p:sp>
      <p:sp>
        <p:nvSpPr>
          <p:cNvPr id="5" name="Isosceles Triangle 4" hidden="1"/>
          <p:cNvSpPr/>
          <p:nvPr userDrawn="1"/>
        </p:nvSpPr>
        <p:spPr bwMode="auto">
          <a:xfrm>
            <a:off x="6096000" y="4572000"/>
            <a:ext cx="6096000" cy="2286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0" name="Isosceles Triangle 9" hidden="1"/>
          <p:cNvSpPr/>
          <p:nvPr userDrawn="1"/>
        </p:nvSpPr>
        <p:spPr bwMode="auto">
          <a:xfrm rot="5400000" flipH="1" flipV="1">
            <a:off x="8382000" y="3048000"/>
            <a:ext cx="4572000" cy="3048000"/>
          </a:xfrm>
          <a:prstGeom prst="triangle">
            <a:avLst/>
          </a:prstGeom>
          <a:gradFill flip="none" rotWithShape="1">
            <a:gsLst>
              <a:gs pos="100000">
                <a:schemeClr val="bg2">
                  <a:alpha val="10000"/>
                </a:schemeClr>
              </a:gs>
              <a:gs pos="0">
                <a:schemeClr val="tx2">
                  <a:alpha val="0"/>
                </a:schemeClr>
              </a:gs>
            </a:gsLst>
            <a:lin ang="108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11" name="Isosceles Triangle 10" hidden="1"/>
          <p:cNvSpPr/>
          <p:nvPr userDrawn="1"/>
        </p:nvSpPr>
        <p:spPr bwMode="auto">
          <a:xfrm flipH="1" flipV="1">
            <a:off x="6096000" y="2286000"/>
            <a:ext cx="6096000" cy="2286000"/>
          </a:xfrm>
          <a:prstGeom prst="triangle">
            <a:avLst/>
          </a:prstGeom>
          <a:gradFill flip="none" rotWithShape="1">
            <a:gsLst>
              <a:gs pos="100000">
                <a:schemeClr val="bg2">
                  <a:alpha val="10000"/>
                </a:schemeClr>
              </a:gs>
              <a:gs pos="0">
                <a:schemeClr val="tx2">
                  <a:alpha val="0"/>
                </a:schemeClr>
              </a:gs>
            </a:gsLst>
            <a:lin ang="16200000" scaled="1"/>
            <a:tileRect/>
          </a:gradFill>
          <a:ln w="5715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sz="1800"/>
          </a:p>
        </p:txBody>
      </p:sp>
      <p:sp>
        <p:nvSpPr>
          <p:cNvPr id="9" name="Footer Placeholder 8"/>
          <p:cNvSpPr>
            <a:spLocks noGrp="1"/>
          </p:cNvSpPr>
          <p:nvPr userDrawn="1">
            <p:ph type="ftr" sz="quarter" idx="11"/>
          </p:nvPr>
        </p:nvSpPr>
        <p:spPr>
          <a:xfrm>
            <a:off x="609600" y="6565392"/>
            <a:ext cx="6096000" cy="137160"/>
          </a:xfrm>
        </p:spPr>
        <p:txBody>
          <a:bodyPr/>
          <a:lstStyle>
            <a:lvl1pPr algn="l">
              <a:defRPr/>
            </a:lvl1pPr>
          </a:lstStyle>
          <a:p>
            <a:r>
              <a:rPr lang="en-US"/>
              <a:t>© 2022 Lexmark. All rights reserved.</a:t>
            </a:r>
          </a:p>
        </p:txBody>
      </p:sp>
      <p:sp>
        <p:nvSpPr>
          <p:cNvPr id="6" name="Slide Number Placeholder 5"/>
          <p:cNvSpPr>
            <a:spLocks noGrp="1"/>
          </p:cNvSpPr>
          <p:nvPr>
            <p:ph type="sldNum" sz="quarter" idx="12"/>
          </p:nvPr>
        </p:nvSpPr>
        <p:spPr>
          <a:xfrm>
            <a:off x="10515600" y="6565392"/>
            <a:ext cx="1219200" cy="137160"/>
          </a:xfrm>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6747463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822960"/>
            <a:ext cx="115824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15"/>
          </p:nvPr>
        </p:nvSpPr>
        <p:spPr/>
        <p:txBody>
          <a:bodyPr/>
          <a:lstStyle/>
          <a:p>
            <a:r>
              <a:rPr lang="en-US"/>
              <a:t>© 2022 Lexmark. All rights reserved.</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357370863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Title, Sub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1143000"/>
            <a:ext cx="11582400" cy="52578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15"/>
          </p:nvPr>
        </p:nvSpPr>
        <p:spPr/>
        <p:txBody>
          <a:bodyPr/>
          <a:lstStyle/>
          <a:p>
            <a:r>
              <a:rPr lang="en-US"/>
              <a:t>© 2022 Lexmark. All rights reserved.</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
        <p:nvSpPr>
          <p:cNvPr id="10" name="Content Placeholder 9"/>
          <p:cNvSpPr>
            <a:spLocks noGrp="1"/>
          </p:cNvSpPr>
          <p:nvPr>
            <p:ph sz="quarter" idx="17"/>
          </p:nvPr>
        </p:nvSpPr>
        <p:spPr>
          <a:xfrm>
            <a:off x="304799" y="640080"/>
            <a:ext cx="11582399" cy="274320"/>
          </a:xfrm>
          <a:noFill/>
          <a:ln>
            <a:noFill/>
            <a:headEnd/>
            <a:tailEnd/>
          </a:ln>
        </p:spPr>
        <p:txBody>
          <a:bodyPr vert="horz" wrap="square" lIns="0" tIns="0" rIns="0" bIns="0" numCol="1" anchor="t" anchorCtr="0" compatLnSpc="1">
            <a:prstTxWarp prst="textNoShape">
              <a:avLst/>
            </a:prstTxWarp>
          </a:bodyPr>
          <a:lstStyle>
            <a:lvl1pPr marL="233363" indent="-233363">
              <a:buNone/>
              <a:defRPr lang="en-US" sz="1800" b="0" i="0" dirty="0">
                <a:solidFill>
                  <a:schemeClr val="tx2"/>
                </a:solidFill>
              </a:defRPr>
            </a:lvl1pPr>
          </a:lstStyle>
          <a:p>
            <a:pPr marL="0" lvl="0" indent="0"/>
            <a:r>
              <a:rPr lang="en-US"/>
              <a:t>Click to edit Master text styles</a:t>
            </a:r>
          </a:p>
        </p:txBody>
      </p:sp>
    </p:spTree>
    <p:extLst>
      <p:ext uri="{BB962C8B-B14F-4D97-AF65-F5344CB8AC3E}">
        <p14:creationId xmlns:p14="http://schemas.microsoft.com/office/powerpoint/2010/main" val="286526446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200"/>
            </a:lvl1pPr>
          </a:lstStyle>
          <a:p>
            <a:r>
              <a:rPr lang="en-US"/>
              <a:t>Click to edit Master title style</a:t>
            </a:r>
          </a:p>
        </p:txBody>
      </p:sp>
      <p:sp>
        <p:nvSpPr>
          <p:cNvPr id="6" name="Footer Placeholder 5"/>
          <p:cNvSpPr>
            <a:spLocks noGrp="1"/>
          </p:cNvSpPr>
          <p:nvPr>
            <p:ph type="ftr" sz="quarter" idx="10"/>
          </p:nvPr>
        </p:nvSpPr>
        <p:spPr/>
        <p:txBody>
          <a:bodyPr/>
          <a:lstStyle/>
          <a:p>
            <a:r>
              <a:rPr lang="en-US"/>
              <a:t>© 2022 Lexmark. All rights reserved.</a:t>
            </a:r>
          </a:p>
        </p:txBody>
      </p:sp>
      <p:sp>
        <p:nvSpPr>
          <p:cNvPr id="7" name="Slide Number Placeholder 6"/>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375260206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 2022 Lexmark. All rights reserved.</a:t>
            </a:r>
          </a:p>
        </p:txBody>
      </p:sp>
      <p:sp>
        <p:nvSpPr>
          <p:cNvPr id="3" name="Slide Number Placeholder 2"/>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419377357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 2022 Lexmark. All rights reserved.</a:t>
            </a:r>
          </a:p>
        </p:txBody>
      </p:sp>
      <p:sp>
        <p:nvSpPr>
          <p:cNvPr id="3" name="Slide Number Placeholder 2"/>
          <p:cNvSpPr>
            <a:spLocks noGrp="1"/>
          </p:cNvSpPr>
          <p:nvPr>
            <p:ph type="sldNum" sz="quarter" idx="11"/>
          </p:nvPr>
        </p:nvSpPr>
        <p:spPr/>
        <p:txBody>
          <a:bodyPr/>
          <a:lstStyle/>
          <a:p>
            <a:fld id="{71D586D2-677B-458F-B417-DB589973A882}" type="slidenum">
              <a:rPr lang="en-US" smtClean="0"/>
              <a:pPr/>
              <a:t>‹#›</a:t>
            </a:fld>
            <a:endParaRPr lang="en-US"/>
          </a:p>
        </p:txBody>
      </p:sp>
      <p:pic>
        <p:nvPicPr>
          <p:cNvPr id="5" name="Picture 4">
            <a:extLst>
              <a:ext uri="{FF2B5EF4-FFF2-40B4-BE49-F238E27FC236}">
                <a16:creationId xmlns:a16="http://schemas.microsoft.com/office/drawing/2014/main" id="{8B6DA947-4A44-414C-994C-B73A169EA272}"/>
              </a:ext>
            </a:extLst>
          </p:cNvPr>
          <p:cNvPicPr>
            <a:picLocks noChangeAspect="1"/>
          </p:cNvPicPr>
          <p:nvPr userDrawn="1"/>
        </p:nvPicPr>
        <p:blipFill>
          <a:blip r:embed="rId2"/>
          <a:stretch>
            <a:fillRect/>
          </a:stretch>
        </p:blipFill>
        <p:spPr>
          <a:xfrm>
            <a:off x="2623906" y="0"/>
            <a:ext cx="6944187" cy="6858000"/>
          </a:xfrm>
          <a:prstGeom prst="rect">
            <a:avLst/>
          </a:prstGeom>
        </p:spPr>
      </p:pic>
    </p:spTree>
    <p:extLst>
      <p:ext uri="{BB962C8B-B14F-4D97-AF65-F5344CB8AC3E}">
        <p14:creationId xmlns:p14="http://schemas.microsoft.com/office/powerpoint/2010/main" val="256898020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and Content w Illustr">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04800" y="822960"/>
            <a:ext cx="64008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spcBef>
                <a:spcPts val="0"/>
              </a:spcBef>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3" name="Title 2"/>
          <p:cNvSpPr>
            <a:spLocks noGrp="1"/>
          </p:cNvSpPr>
          <p:nvPr>
            <p:ph type="title"/>
          </p:nvPr>
        </p:nvSpPr>
        <p:spPr/>
        <p:txBody>
          <a:bodyPr/>
          <a:lstStyle>
            <a:lvl1pPr>
              <a:defRPr>
                <a:latin typeface="+mn-lt"/>
              </a:defRPr>
            </a:lvl1pPr>
          </a:lstStyle>
          <a:p>
            <a:r>
              <a:rPr lang="en-US"/>
              <a:t>Click to edit Master title style</a:t>
            </a:r>
          </a:p>
        </p:txBody>
      </p:sp>
      <p:sp>
        <p:nvSpPr>
          <p:cNvPr id="4" name="Picture Placeholder 3"/>
          <p:cNvSpPr>
            <a:spLocks noGrp="1"/>
          </p:cNvSpPr>
          <p:nvPr>
            <p:ph type="pic" sz="quarter" idx="12"/>
          </p:nvPr>
        </p:nvSpPr>
        <p:spPr>
          <a:xfrm>
            <a:off x="7010400" y="822960"/>
            <a:ext cx="4876800" cy="5486400"/>
          </a:xfrm>
        </p:spPr>
        <p:txBody>
          <a:bodyPr lIns="91440" tIns="45720" rIns="91440" bIns="45720"/>
          <a:lstStyle>
            <a:lvl1pPr marL="0" indent="0">
              <a:buNone/>
              <a:defRPr>
                <a:latin typeface="+mn-lt"/>
              </a:defRPr>
            </a:lvl1pPr>
          </a:lstStyle>
          <a:p>
            <a:r>
              <a:rPr lang="en-US"/>
              <a:t>Click icon to add picture</a:t>
            </a:r>
          </a:p>
        </p:txBody>
      </p:sp>
      <p:sp>
        <p:nvSpPr>
          <p:cNvPr id="8" name="Footer Placeholder 7"/>
          <p:cNvSpPr>
            <a:spLocks noGrp="1"/>
          </p:cNvSpPr>
          <p:nvPr>
            <p:ph type="ftr" sz="quarter" idx="13"/>
          </p:nvPr>
        </p:nvSpPr>
        <p:spPr/>
        <p:txBody>
          <a:bodyPr/>
          <a:lstStyle/>
          <a:p>
            <a:r>
              <a:rPr lang="en-US"/>
              <a:t>© 2022 Lexmark. All rights reserved.</a:t>
            </a:r>
          </a:p>
        </p:txBody>
      </p:sp>
      <p:sp>
        <p:nvSpPr>
          <p:cNvPr id="9" name="Slide Number Placeholder 8"/>
          <p:cNvSpPr>
            <a:spLocks noGrp="1"/>
          </p:cNvSpPr>
          <p:nvPr>
            <p:ph type="sldNum" sz="quarter" idx="14"/>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84591286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ontent and Sidebar Left">
    <p:spTree>
      <p:nvGrpSpPr>
        <p:cNvPr id="1" name=""/>
        <p:cNvGrpSpPr/>
        <p:nvPr/>
      </p:nvGrpSpPr>
      <p:grpSpPr>
        <a:xfrm>
          <a:off x="0" y="0"/>
          <a:ext cx="0" cy="0"/>
          <a:chOff x="0" y="0"/>
          <a:chExt cx="0" cy="0"/>
        </a:xfrm>
      </p:grpSpPr>
      <p:sp>
        <p:nvSpPr>
          <p:cNvPr id="11" name="Rectangle 10"/>
          <p:cNvSpPr/>
          <p:nvPr/>
        </p:nvSpPr>
        <p:spPr bwMode="auto">
          <a:xfrm>
            <a:off x="304800" y="822960"/>
            <a:ext cx="3352801" cy="640080"/>
          </a:xfrm>
          <a:prstGeom prst="rect">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7519" y="822960"/>
            <a:ext cx="640080" cy="640080"/>
          </a:xfrm>
          <a:prstGeom prst="rect">
            <a:avLst/>
          </a:prstGeom>
        </p:spPr>
      </p:pic>
      <p:sp>
        <p:nvSpPr>
          <p:cNvPr id="5" name="Sidebar Title Placeholder"/>
          <p:cNvSpPr>
            <a:spLocks noGrp="1"/>
          </p:cNvSpPr>
          <p:nvPr>
            <p:ph type="body" sz="quarter" idx="3" hasCustomPrompt="1"/>
          </p:nvPr>
        </p:nvSpPr>
        <p:spPr>
          <a:xfrm>
            <a:off x="304802" y="1463040"/>
            <a:ext cx="3352799" cy="4846320"/>
          </a:xfrm>
          <a:gradFill flip="none" rotWithShape="1">
            <a:gsLst>
              <a:gs pos="0">
                <a:schemeClr val="bg2"/>
              </a:gs>
              <a:gs pos="100000">
                <a:schemeClr val="bg1"/>
              </a:gs>
            </a:gsLst>
            <a:lin ang="5400000" scaled="1"/>
            <a:tileRect/>
          </a:grad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spcBef>
                <a:spcPts val="600"/>
              </a:spcBef>
              <a:spcAft>
                <a:spcPts val="0"/>
              </a:spcAft>
              <a:defRPr lang="en-US" sz="1800" dirty="0" smtClean="0"/>
            </a:lvl1pPr>
            <a:lvl2pPr>
              <a:spcBef>
                <a:spcPts val="600"/>
              </a:spcBef>
              <a:spcAft>
                <a:spcPts val="0"/>
              </a:spcAft>
              <a:defRPr lang="en-US" sz="1600" dirty="0" smtClean="0"/>
            </a:lvl2pPr>
            <a:lvl3pPr>
              <a:spcBef>
                <a:spcPts val="600"/>
              </a:spcBef>
              <a:spcAft>
                <a:spcPts val="0"/>
              </a:spcAft>
              <a:defRPr lang="en-US" sz="1600" dirty="0" smtClean="0"/>
            </a:lvl3pPr>
            <a:lvl4pPr>
              <a:spcBef>
                <a:spcPts val="600"/>
              </a:spcBef>
              <a:spcAft>
                <a:spcPts val="0"/>
              </a:spcAft>
              <a:defRPr lang="en-US" sz="1200" dirty="0" smtClean="0"/>
            </a:lvl4pPr>
            <a:lvl5pPr>
              <a:spcBef>
                <a:spcPts val="600"/>
              </a:spcBef>
              <a:spcAft>
                <a:spcPts val="0"/>
              </a:spcAft>
              <a:defRPr lang="en-US" sz="1200"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p:cNvSpPr>
            <a:spLocks noGrp="1"/>
          </p:cNvSpPr>
          <p:nvPr>
            <p:ph sz="half" idx="2"/>
          </p:nvPr>
        </p:nvSpPr>
        <p:spPr>
          <a:xfrm>
            <a:off x="3962400" y="822960"/>
            <a:ext cx="79248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a:xfrm>
            <a:off x="304800" y="137160"/>
            <a:ext cx="11582400" cy="457200"/>
          </a:xfrm>
        </p:spPr>
        <p:txBody>
          <a:bodyPr/>
          <a:lstStyle>
            <a:lvl1pPr>
              <a:defRPr>
                <a:latin typeface="+mn-lt"/>
              </a:defRPr>
            </a:lvl1pPr>
          </a:lstStyle>
          <a:p>
            <a:r>
              <a:rPr lang="en-US"/>
              <a:t>Click to edit Master title style</a:t>
            </a:r>
          </a:p>
        </p:txBody>
      </p:sp>
      <p:sp>
        <p:nvSpPr>
          <p:cNvPr id="9" name="Text Placeholder 5"/>
          <p:cNvSpPr>
            <a:spLocks noGrp="1"/>
          </p:cNvSpPr>
          <p:nvPr>
            <p:ph type="body" sz="quarter" idx="12"/>
          </p:nvPr>
        </p:nvSpPr>
        <p:spPr>
          <a:xfrm>
            <a:off x="304799" y="822960"/>
            <a:ext cx="3352800" cy="640080"/>
          </a:xfrm>
          <a:noFill/>
        </p:spPr>
        <p:txBody>
          <a:bodyPr wrap="square" rtlCol="0" anchor="ctr">
            <a:noAutofit/>
          </a:bodyPr>
          <a:lstStyle>
            <a:lvl1pPr marL="0" indent="0" algn="ctr">
              <a:buFont typeface="Arial" panose="020B0604020202020204" pitchFamily="34" charset="0"/>
              <a:buNone/>
              <a:defRPr lang="en-US" sz="2000" b="1" dirty="0" smtClean="0">
                <a:solidFill>
                  <a:schemeClr val="bg1"/>
                </a:solidFill>
              </a:defRPr>
            </a:lvl1pPr>
          </a:lstStyle>
          <a:p>
            <a:pPr marL="0" lvl="0" defTabSz="914400" latinLnBrk="0"/>
            <a:r>
              <a:rPr lang="en-US"/>
              <a:t>Click to edit Master text styles</a:t>
            </a:r>
          </a:p>
        </p:txBody>
      </p:sp>
      <p:sp>
        <p:nvSpPr>
          <p:cNvPr id="6" name="Footer Placeholder 5"/>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70703597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200"/>
            </a:lvl1pPr>
          </a:lstStyle>
          <a:p>
            <a:r>
              <a:rPr lang="en-US"/>
              <a:t>Click to edit Master title style</a:t>
            </a:r>
          </a:p>
        </p:txBody>
      </p:sp>
      <p:sp>
        <p:nvSpPr>
          <p:cNvPr id="6" name="Footer Placeholder 5"/>
          <p:cNvSpPr>
            <a:spLocks noGrp="1"/>
          </p:cNvSpPr>
          <p:nvPr>
            <p:ph type="ftr" sz="quarter" idx="10"/>
          </p:nvPr>
        </p:nvSpPr>
        <p:spPr/>
        <p:txBody>
          <a:bodyPr/>
          <a:lstStyle/>
          <a:p>
            <a:r>
              <a:rPr lang="en-US"/>
              <a:t>© 2022 Lexmark. All rights reserved.</a:t>
            </a:r>
          </a:p>
        </p:txBody>
      </p:sp>
      <p:sp>
        <p:nvSpPr>
          <p:cNvPr id="7" name="Slide Number Placeholder 6"/>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359433779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ontent and Sidebar Right">
    <p:spTree>
      <p:nvGrpSpPr>
        <p:cNvPr id="1" name=""/>
        <p:cNvGrpSpPr/>
        <p:nvPr/>
      </p:nvGrpSpPr>
      <p:grpSpPr>
        <a:xfrm>
          <a:off x="0" y="0"/>
          <a:ext cx="0" cy="0"/>
          <a:chOff x="0" y="0"/>
          <a:chExt cx="0" cy="0"/>
        </a:xfrm>
      </p:grpSpPr>
      <p:sp>
        <p:nvSpPr>
          <p:cNvPr id="12" name="Rectangle 11"/>
          <p:cNvSpPr/>
          <p:nvPr/>
        </p:nvSpPr>
        <p:spPr bwMode="auto">
          <a:xfrm>
            <a:off x="8534398" y="822960"/>
            <a:ext cx="3352801" cy="640080"/>
          </a:xfrm>
          <a:prstGeom prst="rect">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119" y="822960"/>
            <a:ext cx="640080" cy="640080"/>
          </a:xfrm>
          <a:prstGeom prst="rect">
            <a:avLst/>
          </a:prstGeom>
        </p:spPr>
      </p:pic>
      <p:sp>
        <p:nvSpPr>
          <p:cNvPr id="5" name="Sidebar Title Placeholder"/>
          <p:cNvSpPr>
            <a:spLocks noGrp="1"/>
          </p:cNvSpPr>
          <p:nvPr>
            <p:ph type="body" sz="quarter" idx="3" hasCustomPrompt="1"/>
          </p:nvPr>
        </p:nvSpPr>
        <p:spPr>
          <a:xfrm>
            <a:off x="8534397" y="1463040"/>
            <a:ext cx="3352799" cy="4846320"/>
          </a:xfrm>
          <a:gradFill>
            <a:gsLst>
              <a:gs pos="0">
                <a:schemeClr val="bg2"/>
              </a:gs>
              <a:gs pos="100000">
                <a:schemeClr val="bg1"/>
              </a:gs>
            </a:gsLst>
            <a:lin ang="5400000" scaled="1"/>
          </a:grad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spcBef>
                <a:spcPts val="600"/>
              </a:spcBef>
              <a:spcAft>
                <a:spcPts val="0"/>
              </a:spcAft>
              <a:defRPr lang="en-US" sz="1800" dirty="0" smtClean="0"/>
            </a:lvl1pPr>
            <a:lvl2pPr>
              <a:spcBef>
                <a:spcPts val="600"/>
              </a:spcBef>
              <a:spcAft>
                <a:spcPts val="0"/>
              </a:spcAft>
              <a:defRPr lang="en-US" sz="1600" dirty="0" smtClean="0"/>
            </a:lvl2pPr>
            <a:lvl3pPr>
              <a:spcBef>
                <a:spcPts val="600"/>
              </a:spcBef>
              <a:spcAft>
                <a:spcPts val="0"/>
              </a:spcAft>
              <a:defRPr lang="en-US" sz="1600" dirty="0" smtClean="0"/>
            </a:lvl3pPr>
            <a:lvl4pPr>
              <a:spcBef>
                <a:spcPts val="600"/>
              </a:spcBef>
              <a:spcAft>
                <a:spcPts val="0"/>
              </a:spcAft>
              <a:defRPr lang="en-US" sz="1200" dirty="0" smtClean="0"/>
            </a:lvl4pPr>
            <a:lvl5pPr>
              <a:spcBef>
                <a:spcPts val="600"/>
              </a:spcBef>
              <a:spcAft>
                <a:spcPts val="0"/>
              </a:spcAft>
              <a:defRPr lang="en-US" sz="1200"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p:cNvSpPr>
            <a:spLocks noGrp="1"/>
          </p:cNvSpPr>
          <p:nvPr>
            <p:ph sz="half" idx="2"/>
          </p:nvPr>
        </p:nvSpPr>
        <p:spPr>
          <a:xfrm>
            <a:off x="304800" y="822960"/>
            <a:ext cx="79248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6" name="Footer Placeholder 5"/>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
        <p:nvSpPr>
          <p:cNvPr id="9" name="Text Placeholder 5"/>
          <p:cNvSpPr>
            <a:spLocks noGrp="1"/>
          </p:cNvSpPr>
          <p:nvPr>
            <p:ph type="body" sz="quarter" idx="12"/>
          </p:nvPr>
        </p:nvSpPr>
        <p:spPr>
          <a:xfrm>
            <a:off x="8534399" y="822960"/>
            <a:ext cx="3352800" cy="640080"/>
          </a:xfrm>
          <a:noFill/>
        </p:spPr>
        <p:txBody>
          <a:bodyPr wrap="square" rtlCol="0" anchor="ctr">
            <a:noAutofit/>
          </a:bodyPr>
          <a:lstStyle>
            <a:lvl1pPr marL="0" indent="0" algn="ctr">
              <a:buFont typeface="Arial" panose="020B0604020202020204" pitchFamily="34" charset="0"/>
              <a:buNone/>
              <a:defRPr lang="en-US" sz="2000" b="1" dirty="0" smtClean="0">
                <a:solidFill>
                  <a:schemeClr val="bg1"/>
                </a:solidFill>
              </a:defRPr>
            </a:lvl1pPr>
          </a:lstStyle>
          <a:p>
            <a:pPr marL="0" lvl="0" defTabSz="914400" latinLnBrk="0"/>
            <a:r>
              <a:rPr lang="en-US"/>
              <a:t>Click to edit Master text styles</a:t>
            </a:r>
          </a:p>
        </p:txBody>
      </p:sp>
    </p:spTree>
    <p:extLst>
      <p:ext uri="{BB962C8B-B14F-4D97-AF65-F5344CB8AC3E}">
        <p14:creationId xmlns:p14="http://schemas.microsoft.com/office/powerpoint/2010/main" val="243501220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1-2-3-4 Layou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229600" y="822960"/>
            <a:ext cx="3657600" cy="5486400"/>
          </a:xfrm>
        </p:spPr>
        <p:txBody>
          <a:bodyPr/>
          <a:lstStyle>
            <a:lvl1pPr marL="344488" indent="-344488">
              <a:lnSpc>
                <a:spcPct val="100000"/>
              </a:lnSpc>
              <a:spcBef>
                <a:spcPts val="0"/>
              </a:spcBef>
              <a:spcAft>
                <a:spcPts val="1200"/>
              </a:spcAft>
              <a:buClr>
                <a:schemeClr val="accent2"/>
              </a:buClr>
              <a:buFont typeface="+mj-lt"/>
              <a:buAutoNum type="arabicPeriod"/>
              <a:defRPr sz="2000">
                <a:latin typeface="+mn-lt"/>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a:t>Click to edit Master text styles</a:t>
            </a:r>
          </a:p>
        </p:txBody>
      </p:sp>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7" name="Footer Placeholder 6"/>
          <p:cNvSpPr>
            <a:spLocks noGrp="1"/>
          </p:cNvSpPr>
          <p:nvPr>
            <p:ph type="ftr" sz="quarter" idx="12"/>
          </p:nvPr>
        </p:nvSpPr>
        <p:spPr/>
        <p:txBody>
          <a:bodyPr/>
          <a:lstStyle/>
          <a:p>
            <a:r>
              <a:rPr lang="en-US"/>
              <a:t>© 2022 Lexmark. All rights reserved.</a:t>
            </a:r>
          </a:p>
        </p:txBody>
      </p:sp>
      <p:sp>
        <p:nvSpPr>
          <p:cNvPr id="8" name="Slide Number Placeholder 7"/>
          <p:cNvSpPr>
            <a:spLocks noGrp="1"/>
          </p:cNvSpPr>
          <p:nvPr>
            <p:ph type="sldNum" sz="quarter" idx="13"/>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3623975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143000"/>
            <a:ext cx="3962403"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Content Placeholder 6"/>
          <p:cNvSpPr>
            <a:spLocks noGrp="1"/>
          </p:cNvSpPr>
          <p:nvPr>
            <p:ph sz="quarter" idx="11"/>
          </p:nvPr>
        </p:nvSpPr>
        <p:spPr>
          <a:xfrm>
            <a:off x="4572000" y="1143000"/>
            <a:ext cx="7315200"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3" name="Title 2"/>
          <p:cNvSpPr>
            <a:spLocks noGrp="1"/>
          </p:cNvSpPr>
          <p:nvPr>
            <p:ph type="title"/>
          </p:nvPr>
        </p:nvSpPr>
        <p:spPr/>
        <p:txBody>
          <a:bodyPr/>
          <a:lstStyle>
            <a:lvl1pPr>
              <a:defRPr>
                <a:latin typeface="+mn-lt"/>
              </a:defRPr>
            </a:lvl1pPr>
          </a:lstStyle>
          <a:p>
            <a:r>
              <a:rPr lang="en-US"/>
              <a:t>Click to edit Master title style</a:t>
            </a:r>
          </a:p>
        </p:txBody>
      </p:sp>
      <p:sp>
        <p:nvSpPr>
          <p:cNvPr id="8" name="Text Placeholder 7"/>
          <p:cNvSpPr>
            <a:spLocks noGrp="1"/>
          </p:cNvSpPr>
          <p:nvPr>
            <p:ph type="body" sz="quarter" idx="12"/>
          </p:nvPr>
        </p:nvSpPr>
        <p:spPr>
          <a:xfrm>
            <a:off x="304800" y="640080"/>
            <a:ext cx="11582400" cy="274320"/>
          </a:xfrm>
          <a:noFill/>
          <a:ln>
            <a:noFill/>
            <a:headEnd/>
            <a:tailEnd/>
          </a:ln>
        </p:spPr>
        <p:txBody>
          <a:bodyPr vert="horz" wrap="square" lIns="0" tIns="0" rIns="0" bIns="0" numCol="1" anchor="t" anchorCtr="0" compatLnSpc="1">
            <a:prstTxWarp prst="textNoShape">
              <a:avLst/>
            </a:prstTxWarp>
          </a:bodyPr>
          <a:lstStyle>
            <a:lvl1pPr marL="174625" indent="-174625">
              <a:buNone/>
              <a:defRPr lang="en-US" sz="1800" b="0" i="0" dirty="0" smtClean="0">
                <a:solidFill>
                  <a:schemeClr val="tx2"/>
                </a:solidFill>
              </a:defRPr>
            </a:lvl1pPr>
          </a:lstStyle>
          <a:p>
            <a:pPr marL="0" lvl="0" indent="0"/>
            <a:r>
              <a:rPr lang="en-US"/>
              <a:t>Click to edit Master text styles</a:t>
            </a:r>
          </a:p>
        </p:txBody>
      </p:sp>
      <p:sp>
        <p:nvSpPr>
          <p:cNvPr id="9" name="Footer Placeholder 8"/>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66571796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0134600" y="0"/>
            <a:ext cx="2057400" cy="2057400"/>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1840" y="5577840"/>
            <a:ext cx="1280160" cy="1280160"/>
          </a:xfrm>
          <a:prstGeom prst="rect">
            <a:avLst/>
          </a:prstGeom>
        </p:spPr>
      </p:pic>
      <p:sp>
        <p:nvSpPr>
          <p:cNvPr id="6" name="Text Placeholder 5"/>
          <p:cNvSpPr>
            <a:spLocks noGrp="1"/>
          </p:cNvSpPr>
          <p:nvPr>
            <p:ph type="body" sz="quarter" idx="13"/>
          </p:nvPr>
        </p:nvSpPr>
        <p:spPr>
          <a:xfrm>
            <a:off x="1219200" y="1828800"/>
            <a:ext cx="6799811" cy="2743200"/>
          </a:xfrm>
        </p:spPr>
        <p:txBody>
          <a:bodyPr>
            <a:noAutofit/>
          </a:bodyPr>
          <a:lstStyle>
            <a:lvl1pPr marL="0" indent="0">
              <a:lnSpc>
                <a:spcPct val="114000"/>
              </a:lnSpc>
              <a:spcBef>
                <a:spcPts val="0"/>
              </a:spcBef>
              <a:spcAft>
                <a:spcPts val="0"/>
              </a:spcAft>
              <a:buNone/>
              <a:defRPr sz="1800">
                <a:latin typeface="+mn-lt"/>
              </a:defRPr>
            </a:lvl1pPr>
            <a:lvl2pPr marL="0" indent="0">
              <a:lnSpc>
                <a:spcPct val="120000"/>
              </a:lnSpc>
              <a:spcBef>
                <a:spcPts val="0"/>
              </a:spcBef>
              <a:buNone/>
              <a:defRPr sz="2800"/>
            </a:lvl2pPr>
            <a:lvl3pPr marL="0" indent="0">
              <a:lnSpc>
                <a:spcPct val="120000"/>
              </a:lnSpc>
              <a:spcBef>
                <a:spcPts val="0"/>
              </a:spcBef>
              <a:buNone/>
              <a:defRPr sz="2800"/>
            </a:lvl3pPr>
            <a:lvl4pPr marL="0" indent="0">
              <a:lnSpc>
                <a:spcPct val="120000"/>
              </a:lnSpc>
              <a:spcBef>
                <a:spcPts val="0"/>
              </a:spcBef>
              <a:buNone/>
              <a:defRPr sz="2800"/>
            </a:lvl4pPr>
            <a:lvl5pPr marL="0" indent="0">
              <a:lnSpc>
                <a:spcPct val="120000"/>
              </a:lnSpc>
              <a:spcBef>
                <a:spcPts val="0"/>
              </a:spcBef>
              <a:buNone/>
              <a:defRPr sz="2800"/>
            </a:lvl5pPr>
          </a:lstStyle>
          <a:p>
            <a:pPr lvl="0"/>
            <a:r>
              <a:rPr lang="en-US"/>
              <a:t>Click to edit Master text styles</a:t>
            </a:r>
          </a:p>
        </p:txBody>
      </p:sp>
      <p:sp>
        <p:nvSpPr>
          <p:cNvPr id="14" name="Text Placeholder 5"/>
          <p:cNvSpPr>
            <a:spLocks noGrp="1"/>
          </p:cNvSpPr>
          <p:nvPr>
            <p:ph type="body" sz="quarter" idx="16"/>
          </p:nvPr>
        </p:nvSpPr>
        <p:spPr>
          <a:xfrm>
            <a:off x="1219200" y="4572000"/>
            <a:ext cx="6799811" cy="1143000"/>
          </a:xfrm>
        </p:spPr>
        <p:txBody>
          <a:bodyPr>
            <a:noAutofit/>
          </a:bodyPr>
          <a:lstStyle>
            <a:lvl1pPr marL="0" indent="0" algn="l">
              <a:lnSpc>
                <a:spcPct val="100000"/>
              </a:lnSpc>
              <a:spcBef>
                <a:spcPts val="0"/>
              </a:spcBef>
              <a:buNone/>
              <a:defRPr sz="1400">
                <a:solidFill>
                  <a:schemeClr val="accent5"/>
                </a:solidFill>
                <a:latin typeface="+mn-lt"/>
              </a:defRPr>
            </a:lvl1pPr>
            <a:lvl2pPr marL="0" indent="0">
              <a:lnSpc>
                <a:spcPct val="120000"/>
              </a:lnSpc>
              <a:spcBef>
                <a:spcPts val="0"/>
              </a:spcBef>
              <a:buNone/>
              <a:defRPr sz="2800"/>
            </a:lvl2pPr>
            <a:lvl3pPr marL="0" indent="0">
              <a:lnSpc>
                <a:spcPct val="120000"/>
              </a:lnSpc>
              <a:spcBef>
                <a:spcPts val="0"/>
              </a:spcBef>
              <a:buNone/>
              <a:defRPr sz="2800"/>
            </a:lvl3pPr>
            <a:lvl4pPr marL="0" indent="0">
              <a:lnSpc>
                <a:spcPct val="120000"/>
              </a:lnSpc>
              <a:spcBef>
                <a:spcPts val="0"/>
              </a:spcBef>
              <a:buNone/>
              <a:defRPr sz="2800"/>
            </a:lvl4pPr>
            <a:lvl5pPr marL="0" indent="0">
              <a:lnSpc>
                <a:spcPct val="120000"/>
              </a:lnSpc>
              <a:spcBef>
                <a:spcPts val="0"/>
              </a:spcBef>
              <a:buNone/>
              <a:defRPr sz="2800"/>
            </a:lvl5pPr>
          </a:lstStyle>
          <a:p>
            <a:pPr lvl="0"/>
            <a:r>
              <a:rPr lang="en-US"/>
              <a:t>Click to edit Master text styles</a:t>
            </a:r>
          </a:p>
        </p:txBody>
      </p:sp>
      <p:sp>
        <p:nvSpPr>
          <p:cNvPr id="2" name="Title 1"/>
          <p:cNvSpPr>
            <a:spLocks noGrp="1"/>
          </p:cNvSpPr>
          <p:nvPr>
            <p:ph type="title"/>
          </p:nvPr>
        </p:nvSpPr>
        <p:spPr>
          <a:xfrm>
            <a:off x="304797" y="137160"/>
            <a:ext cx="7010400" cy="1371600"/>
          </a:xfrm>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20"/>
          </p:nvPr>
        </p:nvSpPr>
        <p:spPr/>
        <p:txBody>
          <a:bodyPr/>
          <a:lstStyle>
            <a:lvl1pPr algn="l">
              <a:defRPr/>
            </a:lvl1pPr>
          </a:lstStyle>
          <a:p>
            <a:r>
              <a:rPr lang="en-US"/>
              <a:t>© 2022 Lexmark. All rights reserved.</a:t>
            </a:r>
          </a:p>
        </p:txBody>
      </p:sp>
      <p:sp>
        <p:nvSpPr>
          <p:cNvPr id="7" name="Slide Number Placeholder 6"/>
          <p:cNvSpPr>
            <a:spLocks noGrp="1"/>
          </p:cNvSpPr>
          <p:nvPr>
            <p:ph type="sldNum" sz="quarter" idx="21"/>
          </p:nvPr>
        </p:nvSpPr>
        <p:spPr/>
        <p:txBody>
          <a:bodyPr/>
          <a:lstStyle>
            <a:lvl1pPr>
              <a:defRPr>
                <a:solidFill>
                  <a:schemeClr val="bg1"/>
                </a:solidFill>
              </a:defRPr>
            </a:lvl1pPr>
          </a:lstStyle>
          <a:p>
            <a:fld id="{71D586D2-677B-458F-B417-DB589973A882}" type="slidenum">
              <a:rPr lang="en-US" smtClean="0"/>
              <a:pPr/>
              <a:t>‹#›</a:t>
            </a:fld>
            <a:endParaRPr lang="en-US"/>
          </a:p>
        </p:txBody>
      </p:sp>
      <p:sp>
        <p:nvSpPr>
          <p:cNvPr id="13" name="Freeform 12"/>
          <p:cNvSpPr/>
          <p:nvPr userDrawn="1"/>
        </p:nvSpPr>
        <p:spPr bwMode="auto">
          <a:xfrm>
            <a:off x="770106" y="1806720"/>
            <a:ext cx="447359" cy="310307"/>
          </a:xfrm>
          <a:custGeom>
            <a:avLst/>
            <a:gdLst/>
            <a:ahLst/>
            <a:cxnLst/>
            <a:rect l="l" t="t" r="r" b="b"/>
            <a:pathLst>
              <a:path w="335519" h="310307">
                <a:moveTo>
                  <a:pt x="307074" y="0"/>
                </a:moveTo>
                <a:lnTo>
                  <a:pt x="335519" y="45253"/>
                </a:lnTo>
                <a:cubicBezTo>
                  <a:pt x="311815" y="55166"/>
                  <a:pt x="294360" y="69927"/>
                  <a:pt x="283155" y="89536"/>
                </a:cubicBezTo>
                <a:cubicBezTo>
                  <a:pt x="271949" y="109146"/>
                  <a:pt x="265700" y="137699"/>
                  <a:pt x="264407" y="175194"/>
                </a:cubicBezTo>
                <a:lnTo>
                  <a:pt x="325175" y="175194"/>
                </a:lnTo>
                <a:lnTo>
                  <a:pt x="325175" y="310307"/>
                </a:lnTo>
                <a:lnTo>
                  <a:pt x="200406" y="310307"/>
                </a:lnTo>
                <a:lnTo>
                  <a:pt x="200406" y="203639"/>
                </a:lnTo>
                <a:cubicBezTo>
                  <a:pt x="200406" y="145887"/>
                  <a:pt x="207302" y="104082"/>
                  <a:pt x="221093" y="78223"/>
                </a:cubicBezTo>
                <a:cubicBezTo>
                  <a:pt x="239194" y="43745"/>
                  <a:pt x="267855" y="17670"/>
                  <a:pt x="307074" y="0"/>
                </a:cubicBezTo>
                <a:close/>
                <a:moveTo>
                  <a:pt x="106668" y="0"/>
                </a:moveTo>
                <a:lnTo>
                  <a:pt x="135112" y="45253"/>
                </a:lnTo>
                <a:cubicBezTo>
                  <a:pt x="111408" y="55166"/>
                  <a:pt x="93954" y="69927"/>
                  <a:pt x="82748" y="89536"/>
                </a:cubicBezTo>
                <a:cubicBezTo>
                  <a:pt x="71543" y="109146"/>
                  <a:pt x="65293" y="137699"/>
                  <a:pt x="64001" y="175194"/>
                </a:cubicBezTo>
                <a:lnTo>
                  <a:pt x="124769" y="175194"/>
                </a:lnTo>
                <a:lnTo>
                  <a:pt x="124769" y="310307"/>
                </a:lnTo>
                <a:lnTo>
                  <a:pt x="0" y="310307"/>
                </a:lnTo>
                <a:lnTo>
                  <a:pt x="0" y="203639"/>
                </a:lnTo>
                <a:cubicBezTo>
                  <a:pt x="0" y="145887"/>
                  <a:pt x="6895" y="104082"/>
                  <a:pt x="20687" y="78223"/>
                </a:cubicBezTo>
                <a:cubicBezTo>
                  <a:pt x="38788" y="43745"/>
                  <a:pt x="67448" y="17670"/>
                  <a:pt x="106668" y="0"/>
                </a:cubicBezTo>
                <a:close/>
              </a:path>
            </a:pathLst>
          </a:custGeom>
          <a:solidFill>
            <a:schemeClr val="accent2"/>
          </a:solidFill>
          <a:ln w="0"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32996432"/>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itle and Map">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200"/>
            </a:lvl1pPr>
          </a:lstStyle>
          <a:p>
            <a:r>
              <a:rPr lang="en-US"/>
              <a:t>Click to edit Master title style</a:t>
            </a:r>
          </a:p>
        </p:txBody>
      </p:sp>
      <p:sp>
        <p:nvSpPr>
          <p:cNvPr id="6" name="Footer Placeholder 5"/>
          <p:cNvSpPr>
            <a:spLocks noGrp="1"/>
          </p:cNvSpPr>
          <p:nvPr>
            <p:ph type="ftr" sz="quarter" idx="10"/>
          </p:nvPr>
        </p:nvSpPr>
        <p:spPr/>
        <p:txBody>
          <a:bodyPr/>
          <a:lstStyle/>
          <a:p>
            <a:r>
              <a:rPr lang="en-US"/>
              <a:t>© 2022 Lexmark. All rights reserved.</a:t>
            </a:r>
          </a:p>
        </p:txBody>
      </p:sp>
      <p:sp>
        <p:nvSpPr>
          <p:cNvPr id="7" name="Slide Number Placeholder 6"/>
          <p:cNvSpPr>
            <a:spLocks noGrp="1"/>
          </p:cNvSpPr>
          <p:nvPr>
            <p:ph type="sldNum" sz="quarter" idx="11"/>
          </p:nvPr>
        </p:nvSpPr>
        <p:spPr/>
        <p:txBody>
          <a:bodyPr/>
          <a:lstStyle/>
          <a:p>
            <a:fld id="{71D586D2-677B-458F-B417-DB589973A88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378" y="1143189"/>
            <a:ext cx="9143244" cy="4571622"/>
          </a:xfrm>
          <a:prstGeom prst="rect">
            <a:avLst/>
          </a:prstGeom>
        </p:spPr>
      </p:pic>
    </p:spTree>
    <p:extLst>
      <p:ext uri="{BB962C8B-B14F-4D97-AF65-F5344CB8AC3E}">
        <p14:creationId xmlns:p14="http://schemas.microsoft.com/office/powerpoint/2010/main" val="218778173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hart with Captio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1219200" y="1280160"/>
            <a:ext cx="9753600" cy="5029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
        <p:nvSpPr>
          <p:cNvPr id="11" name="Text Placeholder 7"/>
          <p:cNvSpPr>
            <a:spLocks noGrp="1"/>
          </p:cNvSpPr>
          <p:nvPr>
            <p:ph type="body" sz="quarter" idx="15"/>
          </p:nvPr>
        </p:nvSpPr>
        <p:spPr>
          <a:xfrm>
            <a:off x="304800" y="640080"/>
            <a:ext cx="11582400" cy="274320"/>
          </a:xfrm>
          <a:noFill/>
          <a:ln>
            <a:noFill/>
            <a:headEnd/>
            <a:tailEnd/>
          </a:ln>
        </p:spPr>
        <p:txBody>
          <a:bodyPr vert="horz" wrap="square" lIns="0" tIns="0" rIns="0" bIns="0" numCol="1" anchor="t" anchorCtr="0" compatLnSpc="1">
            <a:prstTxWarp prst="textNoShape">
              <a:avLst/>
            </a:prstTxWarp>
          </a:bodyPr>
          <a:lstStyle>
            <a:lvl1pPr marL="174625" indent="-174625">
              <a:buNone/>
              <a:defRPr lang="en-US" sz="1800" b="0" i="0" dirty="0" smtClean="0">
                <a:solidFill>
                  <a:schemeClr val="tx2"/>
                </a:solidFill>
              </a:defRPr>
            </a:lvl1pPr>
          </a:lstStyle>
          <a:p>
            <a:pPr marL="0" lvl="0" indent="0"/>
            <a:r>
              <a:rPr lang="en-US"/>
              <a:t>Click to edit Master text styles</a:t>
            </a:r>
          </a:p>
        </p:txBody>
      </p:sp>
    </p:spTree>
    <p:extLst>
      <p:ext uri="{BB962C8B-B14F-4D97-AF65-F5344CB8AC3E}">
        <p14:creationId xmlns:p14="http://schemas.microsoft.com/office/powerpoint/2010/main" val="384191600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19200" y="822960"/>
            <a:ext cx="975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19200" y="5394960"/>
            <a:ext cx="9753600" cy="9144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1"/>
          </p:nvPr>
        </p:nvSpPr>
        <p:spPr>
          <a:xfrm>
            <a:off x="1219200" y="5029200"/>
            <a:ext cx="9753600" cy="274320"/>
          </a:xfrm>
          <a:noFill/>
          <a:ln>
            <a:noFill/>
            <a:headEnd/>
            <a:tailEnd/>
          </a:ln>
        </p:spPr>
        <p:txBody>
          <a:bodyPr vert="horz" wrap="square" lIns="0" tIns="0" rIns="0" bIns="0" numCol="1" anchor="t" anchorCtr="0" compatLnSpc="1">
            <a:prstTxWarp prst="textNoShape">
              <a:avLst/>
            </a:prstTxWarp>
          </a:bodyPr>
          <a:lstStyle>
            <a:lvl1pPr>
              <a:defRPr lang="en-US" sz="1800" b="0" i="0" dirty="0" smtClean="0">
                <a:solidFill>
                  <a:srgbClr val="A5A5AA"/>
                </a:solidFill>
              </a:defRPr>
            </a:lvl1pPr>
          </a:lstStyle>
          <a:p>
            <a:pPr marL="0" lvl="0" indent="0">
              <a:buNone/>
            </a:pPr>
            <a:r>
              <a:rPr lang="en-US"/>
              <a:t>Click to edit Master text styles</a:t>
            </a:r>
          </a:p>
        </p:txBody>
      </p:sp>
      <p:sp>
        <p:nvSpPr>
          <p:cNvPr id="13" name="Footer Placeholder 12"/>
          <p:cNvSpPr>
            <a:spLocks noGrp="1"/>
          </p:cNvSpPr>
          <p:nvPr>
            <p:ph type="ftr" sz="quarter" idx="12"/>
          </p:nvPr>
        </p:nvSpPr>
        <p:spPr/>
        <p:txBody>
          <a:bodyPr/>
          <a:lstStyle/>
          <a:p>
            <a:r>
              <a:rPr lang="en-US"/>
              <a:t>© 2022 Lexmark. All rights reserved.</a:t>
            </a:r>
          </a:p>
        </p:txBody>
      </p:sp>
      <p:sp>
        <p:nvSpPr>
          <p:cNvPr id="14" name="Slide Number Placeholder 13"/>
          <p:cNvSpPr>
            <a:spLocks noGrp="1"/>
          </p:cNvSpPr>
          <p:nvPr>
            <p:ph type="sldNum" sz="quarter" idx="13"/>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59762446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4" name="Content Placeholder Right"/>
          <p:cNvSpPr>
            <a:spLocks noGrp="1"/>
          </p:cNvSpPr>
          <p:nvPr>
            <p:ph sz="half" idx="2"/>
          </p:nvPr>
        </p:nvSpPr>
        <p:spPr>
          <a:xfrm>
            <a:off x="6197600" y="822960"/>
            <a:ext cx="5644896"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3" name="Content Placeholder Left"/>
          <p:cNvSpPr>
            <a:spLocks noGrp="1"/>
          </p:cNvSpPr>
          <p:nvPr>
            <p:ph sz="half" idx="1"/>
          </p:nvPr>
        </p:nvSpPr>
        <p:spPr>
          <a:xfrm>
            <a:off x="304800" y="822960"/>
            <a:ext cx="5644896"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2" name="Title"/>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r>
              <a:rPr lang="en-US"/>
              <a:t>© 2022 Lexmark. All rights reserved.</a:t>
            </a:r>
          </a:p>
        </p:txBody>
      </p:sp>
      <p:sp>
        <p:nvSpPr>
          <p:cNvPr id="9" name="Slide Number Placeholder 8"/>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591035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22960"/>
            <a:ext cx="5644896" cy="274320"/>
          </a:xfrm>
        </p:spPr>
        <p:txBody>
          <a:bodyPr lIns="0" anchor="ct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143000"/>
            <a:ext cx="5644896"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5" name="Text Placeholder 4"/>
          <p:cNvSpPr>
            <a:spLocks noGrp="1"/>
          </p:cNvSpPr>
          <p:nvPr>
            <p:ph type="body" sz="quarter" idx="3"/>
          </p:nvPr>
        </p:nvSpPr>
        <p:spPr>
          <a:xfrm>
            <a:off x="6217920" y="822960"/>
            <a:ext cx="5644896" cy="274320"/>
          </a:xfrm>
        </p:spPr>
        <p:txBody>
          <a:bodyPr lIns="0" anchor="ct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1143000"/>
            <a:ext cx="5644896" cy="521208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a:t>© 2022 Lexmark. All rights reserved.</a:t>
            </a:r>
          </a:p>
        </p:txBody>
      </p:sp>
      <p:sp>
        <p:nvSpPr>
          <p:cNvPr id="11" name="Slide Number Placeholder 10"/>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35054516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858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4" name="Content Placeholder 3"/>
          <p:cNvSpPr>
            <a:spLocks noGrp="1"/>
          </p:cNvSpPr>
          <p:nvPr>
            <p:ph sz="quarter" idx="2"/>
          </p:nvPr>
        </p:nvSpPr>
        <p:spPr>
          <a:xfrm>
            <a:off x="6205728" y="6858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5" name="Content Placeholder 4"/>
          <p:cNvSpPr>
            <a:spLocks noGrp="1"/>
          </p:cNvSpPr>
          <p:nvPr>
            <p:ph sz="quarter" idx="3"/>
          </p:nvPr>
        </p:nvSpPr>
        <p:spPr>
          <a:xfrm>
            <a:off x="304800" y="36576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smtClean="0"/>
            </a:lvl1pPr>
            <a:lvl2pPr>
              <a:defRPr lang="en-US" sz="1800" smtClean="0"/>
            </a:lvl2pPr>
            <a:lvl3pPr>
              <a:defRPr lang="en-US" sz="1800" smtClean="0"/>
            </a:lvl3pPr>
            <a:lvl4pPr>
              <a:defRPr lang="en-US" sz="140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6" name="Content Placeholder 5"/>
          <p:cNvSpPr>
            <a:spLocks noGrp="1"/>
          </p:cNvSpPr>
          <p:nvPr>
            <p:ph sz="quarter" idx="4"/>
          </p:nvPr>
        </p:nvSpPr>
        <p:spPr>
          <a:xfrm>
            <a:off x="6205728" y="3657600"/>
            <a:ext cx="5681472" cy="27432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z="2000" dirty="0" smtClean="0"/>
            </a:lvl1pPr>
            <a:lvl2pPr>
              <a:defRPr lang="en-US" sz="1800" dirty="0" smtClean="0"/>
            </a:lvl2pPr>
            <a:lvl3pPr>
              <a:defRPr lang="en-US" sz="1800" dirty="0" smtClean="0"/>
            </a:lvl3pPr>
            <a:lvl4pPr>
              <a:defRPr lang="en-US" sz="1400" dirty="0" smtClean="0"/>
            </a:lvl4pPr>
            <a:lvl5pPr>
              <a:defRPr lang="en-US" sz="1400"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a:t>© 2022 Lexmark. All rights reserved.</a:t>
            </a:r>
          </a:p>
        </p:txBody>
      </p:sp>
      <p:sp>
        <p:nvSpPr>
          <p:cNvPr id="11" name="Slide Number Placeholder 10"/>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42030042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 2022 Lexmark. All rights reserved.</a:t>
            </a:r>
          </a:p>
        </p:txBody>
      </p:sp>
      <p:sp>
        <p:nvSpPr>
          <p:cNvPr id="3" name="Slide Number Placeholder 2"/>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1709129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Vertical Text Placeholder 2"/>
          <p:cNvSpPr>
            <a:spLocks noGrp="1"/>
          </p:cNvSpPr>
          <p:nvPr>
            <p:ph type="body" orient="vert" idx="1"/>
          </p:nvPr>
        </p:nvSpPr>
        <p:spPr>
          <a:xfrm>
            <a:off x="304800" y="822960"/>
            <a:ext cx="11582400" cy="548640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 2022 Lexmark. All rights reserved.</a:t>
            </a:r>
          </a:p>
        </p:txBody>
      </p:sp>
      <p:sp>
        <p:nvSpPr>
          <p:cNvPr id="8" name="Slide Number Placeholder 7"/>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7831013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228600"/>
            <a:ext cx="914400" cy="6126480"/>
          </a:xfrm>
        </p:spPr>
        <p:txBody>
          <a:bodyPr vert="eaVert"/>
          <a:lstStyle>
            <a:lvl1pPr>
              <a:defRPr sz="2800" b="0">
                <a:solidFill>
                  <a:schemeClr val="accent2"/>
                </a:solidFill>
              </a:defRPr>
            </a:lvl1pPr>
          </a:lstStyle>
          <a:p>
            <a:r>
              <a:rPr lang="en-US"/>
              <a:t>Click to edit Master title style</a:t>
            </a:r>
          </a:p>
        </p:txBody>
      </p:sp>
      <p:sp>
        <p:nvSpPr>
          <p:cNvPr id="3" name="Vertical Text Placeholder 2"/>
          <p:cNvSpPr>
            <a:spLocks noGrp="1"/>
          </p:cNvSpPr>
          <p:nvPr>
            <p:ph type="body" orient="vert" idx="1"/>
          </p:nvPr>
        </p:nvSpPr>
        <p:spPr>
          <a:xfrm>
            <a:off x="304800" y="228600"/>
            <a:ext cx="10363200" cy="6126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 2022 Lexmark. All rights reserved.</a:t>
            </a:r>
          </a:p>
        </p:txBody>
      </p:sp>
      <p:sp>
        <p:nvSpPr>
          <p:cNvPr id="8" name="Slide Number Placeholder 7"/>
          <p:cNvSpPr>
            <a:spLocks noGrp="1"/>
          </p:cNvSpPr>
          <p:nvPr>
            <p:ph type="sldNum" sz="quarter" idx="11"/>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360816618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Animated Logo">
    <p:bg>
      <p:bgPr>
        <a:solidFill>
          <a:schemeClr val="bg1"/>
        </a:solidFill>
        <a:effectLst/>
      </p:bgPr>
    </p:bg>
    <p:spTree>
      <p:nvGrpSpPr>
        <p:cNvPr id="1" name=""/>
        <p:cNvGrpSpPr/>
        <p:nvPr/>
      </p:nvGrpSpPr>
      <p:grpSpPr>
        <a:xfrm>
          <a:off x="0" y="0"/>
          <a:ext cx="0" cy="0"/>
          <a:chOff x="0" y="0"/>
          <a:chExt cx="0" cy="0"/>
        </a:xfrm>
      </p:grpSpPr>
      <p:sp>
        <p:nvSpPr>
          <p:cNvPr id="78" name="Footer Placeholder 77"/>
          <p:cNvSpPr>
            <a:spLocks noGrp="1"/>
          </p:cNvSpPr>
          <p:nvPr>
            <p:ph type="ftr" sz="quarter" idx="10"/>
          </p:nvPr>
        </p:nvSpPr>
        <p:spPr/>
        <p:txBody>
          <a:bodyPr/>
          <a:lstStyle>
            <a:lvl1pPr>
              <a:defRPr>
                <a:noFill/>
              </a:defRPr>
            </a:lvl1pPr>
          </a:lstStyle>
          <a:p>
            <a:r>
              <a:rPr lang="en-US"/>
              <a:t>© 2022 Lexmark. All rights reserved.</a:t>
            </a:r>
          </a:p>
        </p:txBody>
      </p:sp>
      <p:sp>
        <p:nvSpPr>
          <p:cNvPr id="79" name="Slide Number Placeholder 78"/>
          <p:cNvSpPr>
            <a:spLocks noGrp="1"/>
          </p:cNvSpPr>
          <p:nvPr>
            <p:ph type="sldNum" sz="quarter" idx="11"/>
          </p:nvPr>
        </p:nvSpPr>
        <p:spPr>
          <a:xfrm>
            <a:off x="10667999" y="6565392"/>
            <a:ext cx="1219201" cy="137160"/>
          </a:xfrm>
        </p:spPr>
        <p:txBody>
          <a:bodyPr/>
          <a:lstStyle>
            <a:lvl1pPr>
              <a:defRPr>
                <a:noFill/>
              </a:defRPr>
            </a:lvl1pPr>
          </a:lstStyle>
          <a:p>
            <a:fld id="{71D586D2-677B-458F-B417-DB589973A882}" type="slidenum">
              <a:rPr lang="en-US" smtClean="0"/>
              <a:pPr/>
              <a:t>‹#›</a:t>
            </a:fld>
            <a:endParaRPr lang="en-US"/>
          </a:p>
        </p:txBody>
      </p:sp>
      <p:sp>
        <p:nvSpPr>
          <p:cNvPr id="24" name="Isosceles Triangle 23"/>
          <p:cNvSpPr/>
          <p:nvPr userDrawn="1"/>
        </p:nvSpPr>
        <p:spPr bwMode="auto">
          <a:xfrm flipH="1">
            <a:off x="2803364" y="3419856"/>
            <a:ext cx="6867144" cy="3438144"/>
          </a:xfrm>
          <a:prstGeom prst="triangle">
            <a:avLst/>
          </a:prstGeom>
          <a:solidFill>
            <a:srgbClr val="00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25" name="Isosceles Triangle 24"/>
          <p:cNvSpPr/>
          <p:nvPr userDrawn="1"/>
        </p:nvSpPr>
        <p:spPr bwMode="auto">
          <a:xfrm rot="16200000" flipH="1">
            <a:off x="3041902" y="233472"/>
            <a:ext cx="12204194" cy="6096001"/>
          </a:xfrm>
          <a:prstGeom prst="triangle">
            <a:avLst/>
          </a:prstGeom>
          <a:solidFill>
            <a:srgbClr val="008A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 name="Isosceles Triangle 25"/>
          <p:cNvSpPr/>
          <p:nvPr userDrawn="1"/>
        </p:nvSpPr>
        <p:spPr bwMode="auto">
          <a:xfrm rot="10800000" flipH="1">
            <a:off x="2512346" y="1"/>
            <a:ext cx="6867144" cy="3438144"/>
          </a:xfrm>
          <a:prstGeom prst="triangle">
            <a:avLst/>
          </a:prstGeom>
          <a:solidFill>
            <a:srgbClr val="00C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7" name="Isosceles Triangle 26"/>
          <p:cNvSpPr/>
          <p:nvPr userDrawn="1"/>
        </p:nvSpPr>
        <p:spPr bwMode="auto">
          <a:xfrm rot="5400000" flipH="1">
            <a:off x="-3063251" y="535662"/>
            <a:ext cx="12222502" cy="6096000"/>
          </a:xfrm>
          <a:prstGeom prst="triangl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8" name="Rectangle 27"/>
          <p:cNvSpPr/>
          <p:nvPr userDrawn="1"/>
        </p:nvSpPr>
        <p:spPr bwMode="auto">
          <a:xfrm>
            <a:off x="0" y="0"/>
            <a:ext cx="5729859" cy="68580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9" name="Rectangle 28"/>
          <p:cNvSpPr/>
          <p:nvPr userDrawn="1"/>
        </p:nvSpPr>
        <p:spPr bwMode="auto">
          <a:xfrm>
            <a:off x="6462141" y="0"/>
            <a:ext cx="5729859" cy="68580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1" name="Rectangle 30"/>
          <p:cNvSpPr/>
          <p:nvPr userDrawn="1"/>
        </p:nvSpPr>
        <p:spPr bwMode="auto">
          <a:xfrm>
            <a:off x="0" y="-2820624"/>
            <a:ext cx="12192000" cy="587889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2" name="Rectangle 31"/>
          <p:cNvSpPr/>
          <p:nvPr userDrawn="1"/>
        </p:nvSpPr>
        <p:spPr bwMode="auto">
          <a:xfrm>
            <a:off x="0" y="3799734"/>
            <a:ext cx="12192000" cy="5895179"/>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Rectangle 32"/>
          <p:cNvSpPr/>
          <p:nvPr userDrawn="1"/>
        </p:nvSpPr>
        <p:spPr bwMode="auto">
          <a:xfrm>
            <a:off x="5638800" y="2971800"/>
            <a:ext cx="914400" cy="9144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Freeform 5"/>
          <p:cNvSpPr>
            <a:spLocks noEditPoints="1"/>
          </p:cNvSpPr>
          <p:nvPr userDrawn="1"/>
        </p:nvSpPr>
        <p:spPr bwMode="auto">
          <a:xfrm>
            <a:off x="5358607" y="3149596"/>
            <a:ext cx="2514600" cy="512761"/>
          </a:xfrm>
          <a:custGeom>
            <a:avLst/>
            <a:gdLst>
              <a:gd name="T0" fmla="*/ 3690 w 3890"/>
              <a:gd name="T1" fmla="*/ 502 h 791"/>
              <a:gd name="T2" fmla="*/ 3890 w 3890"/>
              <a:gd name="T3" fmla="*/ 791 h 791"/>
              <a:gd name="T4" fmla="*/ 3586 w 3890"/>
              <a:gd name="T5" fmla="*/ 521 h 791"/>
              <a:gd name="T6" fmla="*/ 3500 w 3890"/>
              <a:gd name="T7" fmla="*/ 778 h 791"/>
              <a:gd name="T8" fmla="*/ 3586 w 3890"/>
              <a:gd name="T9" fmla="*/ 0 h 791"/>
              <a:gd name="T10" fmla="*/ 3882 w 3890"/>
              <a:gd name="T11" fmla="*/ 216 h 791"/>
              <a:gd name="T12" fmla="*/ 3890 w 3890"/>
              <a:gd name="T13" fmla="*/ 319 h 791"/>
              <a:gd name="T14" fmla="*/ 440 w 3890"/>
              <a:gd name="T15" fmla="*/ 778 h 791"/>
              <a:gd name="T16" fmla="*/ 90 w 3890"/>
              <a:gd name="T17" fmla="*/ 691 h 791"/>
              <a:gd name="T18" fmla="*/ 0 w 3890"/>
              <a:gd name="T19" fmla="*/ 26 h 791"/>
              <a:gd name="T20" fmla="*/ 744 w 3890"/>
              <a:gd name="T21" fmla="*/ 218 h 791"/>
              <a:gd name="T22" fmla="*/ 761 w 3890"/>
              <a:gd name="T23" fmla="*/ 790 h 791"/>
              <a:gd name="T24" fmla="*/ 960 w 3890"/>
              <a:gd name="T25" fmla="*/ 635 h 791"/>
              <a:gd name="T26" fmla="*/ 572 w 3890"/>
              <a:gd name="T27" fmla="*/ 537 h 791"/>
              <a:gd name="T28" fmla="*/ 987 w 3890"/>
              <a:gd name="T29" fmla="*/ 493 h 791"/>
              <a:gd name="T30" fmla="*/ 745 w 3890"/>
              <a:gd name="T31" fmla="*/ 296 h 791"/>
              <a:gd name="T32" fmla="*/ 572 w 3890"/>
              <a:gd name="T33" fmla="*/ 462 h 791"/>
              <a:gd name="T34" fmla="*/ 2193 w 3890"/>
              <a:gd name="T35" fmla="*/ 218 h 791"/>
              <a:gd name="T36" fmla="*/ 1882 w 3890"/>
              <a:gd name="T37" fmla="*/ 218 h 791"/>
              <a:gd name="T38" fmla="*/ 1733 w 3890"/>
              <a:gd name="T39" fmla="*/ 310 h 791"/>
              <a:gd name="T40" fmla="*/ 1655 w 3890"/>
              <a:gd name="T41" fmla="*/ 229 h 791"/>
              <a:gd name="T42" fmla="*/ 1742 w 3890"/>
              <a:gd name="T43" fmla="*/ 778 h 791"/>
              <a:gd name="T44" fmla="*/ 1860 w 3890"/>
              <a:gd name="T45" fmla="*/ 301 h 791"/>
              <a:gd name="T46" fmla="*/ 1967 w 3890"/>
              <a:gd name="T47" fmla="*/ 778 h 791"/>
              <a:gd name="T48" fmla="*/ 2055 w 3890"/>
              <a:gd name="T49" fmla="*/ 425 h 791"/>
              <a:gd name="T50" fmla="*/ 2279 w 3890"/>
              <a:gd name="T51" fmla="*/ 424 h 791"/>
              <a:gd name="T52" fmla="*/ 2367 w 3890"/>
              <a:gd name="T53" fmla="*/ 778 h 791"/>
              <a:gd name="T54" fmla="*/ 2193 w 3890"/>
              <a:gd name="T55" fmla="*/ 218 h 791"/>
              <a:gd name="T56" fmla="*/ 2467 w 3890"/>
              <a:gd name="T57" fmla="*/ 504 h 791"/>
              <a:gd name="T58" fmla="*/ 2921 w 3890"/>
              <a:gd name="T59" fmla="*/ 675 h 791"/>
              <a:gd name="T60" fmla="*/ 2932 w 3890"/>
              <a:gd name="T61" fmla="*/ 778 h 791"/>
              <a:gd name="T62" fmla="*/ 3004 w 3890"/>
              <a:gd name="T63" fmla="*/ 229 h 791"/>
              <a:gd name="T64" fmla="*/ 2922 w 3890"/>
              <a:gd name="T65" fmla="*/ 331 h 791"/>
              <a:gd name="T66" fmla="*/ 2720 w 3890"/>
              <a:gd name="T67" fmla="*/ 218 h 791"/>
              <a:gd name="T68" fmla="*/ 2918 w 3890"/>
              <a:gd name="T69" fmla="*/ 503 h 791"/>
              <a:gd name="T70" fmla="*/ 2554 w 3890"/>
              <a:gd name="T71" fmla="*/ 504 h 791"/>
              <a:gd name="T72" fmla="*/ 3376 w 3890"/>
              <a:gd name="T73" fmla="*/ 223 h 791"/>
              <a:gd name="T74" fmla="*/ 3218 w 3890"/>
              <a:gd name="T75" fmla="*/ 316 h 791"/>
              <a:gd name="T76" fmla="*/ 3138 w 3890"/>
              <a:gd name="T77" fmla="*/ 229 h 791"/>
              <a:gd name="T78" fmla="*/ 3226 w 3890"/>
              <a:gd name="T79" fmla="*/ 778 h 791"/>
              <a:gd name="T80" fmla="*/ 3413 w 3890"/>
              <a:gd name="T81" fmla="*/ 312 h 791"/>
              <a:gd name="T82" fmla="*/ 3376 w 3890"/>
              <a:gd name="T83" fmla="*/ 223 h 791"/>
              <a:gd name="T84" fmla="*/ 1535 w 3890"/>
              <a:gd name="T85" fmla="*/ 216 h 791"/>
              <a:gd name="T86" fmla="*/ 1077 w 3890"/>
              <a:gd name="T87" fmla="*/ 216 h 791"/>
              <a:gd name="T88" fmla="*/ 1070 w 3890"/>
              <a:gd name="T89" fmla="*/ 327 h 791"/>
              <a:gd name="T90" fmla="*/ 1070 w 3890"/>
              <a:gd name="T91" fmla="*/ 679 h 791"/>
              <a:gd name="T92" fmla="*/ 1077 w 3890"/>
              <a:gd name="T93" fmla="*/ 791 h 791"/>
              <a:gd name="T94" fmla="*/ 1535 w 3890"/>
              <a:gd name="T95" fmla="*/ 791 h 791"/>
              <a:gd name="T96" fmla="*/ 1542 w 3890"/>
              <a:gd name="T97" fmla="*/ 678 h 791"/>
              <a:gd name="T98" fmla="*/ 1542 w 3890"/>
              <a:gd name="T99" fmla="*/ 323 h 791"/>
              <a:gd name="T100" fmla="*/ 3733 w 3890"/>
              <a:gd name="T101" fmla="*/ 8 h 791"/>
              <a:gd name="T102" fmla="*/ 3794 w 3890"/>
              <a:gd name="T103" fmla="*/ 0 h 791"/>
              <a:gd name="T104" fmla="*/ 3768 w 3890"/>
              <a:gd name="T105" fmla="*/ 8 h 791"/>
              <a:gd name="T106" fmla="*/ 3759 w 3890"/>
              <a:gd name="T107" fmla="*/ 70 h 791"/>
              <a:gd name="T108" fmla="*/ 3733 w 3890"/>
              <a:gd name="T109" fmla="*/ 8 h 791"/>
              <a:gd name="T110" fmla="*/ 3851 w 3890"/>
              <a:gd name="T111" fmla="*/ 59 h 791"/>
              <a:gd name="T112" fmla="*/ 3890 w 3890"/>
              <a:gd name="T113" fmla="*/ 0 h 791"/>
              <a:gd name="T114" fmla="*/ 3881 w 3890"/>
              <a:gd name="T115" fmla="*/ 70 h 791"/>
              <a:gd name="T116" fmla="*/ 3881 w 3890"/>
              <a:gd name="T117" fmla="*/ 12 h 791"/>
              <a:gd name="T118" fmla="*/ 3847 w 3890"/>
              <a:gd name="T119" fmla="*/ 70 h 791"/>
              <a:gd name="T120" fmla="*/ 3821 w 3890"/>
              <a:gd name="T121" fmla="*/ 12 h 791"/>
              <a:gd name="T122" fmla="*/ 3812 w 3890"/>
              <a:gd name="T123" fmla="*/ 70 h 791"/>
              <a:gd name="T124" fmla="*/ 3825 w 3890"/>
              <a:gd name="T12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0" h="791">
                <a:moveTo>
                  <a:pt x="3890" y="319"/>
                </a:moveTo>
                <a:cubicBezTo>
                  <a:pt x="3690" y="502"/>
                  <a:pt x="3690" y="502"/>
                  <a:pt x="3690" y="502"/>
                </a:cubicBezTo>
                <a:cubicBezTo>
                  <a:pt x="3890" y="685"/>
                  <a:pt x="3890" y="685"/>
                  <a:pt x="3890" y="685"/>
                </a:cubicBezTo>
                <a:cubicBezTo>
                  <a:pt x="3890" y="791"/>
                  <a:pt x="3890" y="791"/>
                  <a:pt x="3890" y="791"/>
                </a:cubicBezTo>
                <a:cubicBezTo>
                  <a:pt x="3883" y="791"/>
                  <a:pt x="3883" y="791"/>
                  <a:pt x="3883" y="791"/>
                </a:cubicBezTo>
                <a:cubicBezTo>
                  <a:pt x="3586" y="521"/>
                  <a:pt x="3586" y="521"/>
                  <a:pt x="3586" y="521"/>
                </a:cubicBezTo>
                <a:cubicBezTo>
                  <a:pt x="3586" y="778"/>
                  <a:pt x="3586" y="778"/>
                  <a:pt x="3586" y="778"/>
                </a:cubicBezTo>
                <a:cubicBezTo>
                  <a:pt x="3500" y="778"/>
                  <a:pt x="3500" y="778"/>
                  <a:pt x="3500" y="778"/>
                </a:cubicBezTo>
                <a:cubicBezTo>
                  <a:pt x="3500" y="0"/>
                  <a:pt x="3500" y="0"/>
                  <a:pt x="3500" y="0"/>
                </a:cubicBezTo>
                <a:cubicBezTo>
                  <a:pt x="3586" y="0"/>
                  <a:pt x="3586" y="0"/>
                  <a:pt x="3586" y="0"/>
                </a:cubicBezTo>
                <a:cubicBezTo>
                  <a:pt x="3586" y="486"/>
                  <a:pt x="3586" y="486"/>
                  <a:pt x="3586" y="486"/>
                </a:cubicBezTo>
                <a:cubicBezTo>
                  <a:pt x="3882" y="216"/>
                  <a:pt x="3882" y="216"/>
                  <a:pt x="3882" y="216"/>
                </a:cubicBezTo>
                <a:cubicBezTo>
                  <a:pt x="3890" y="216"/>
                  <a:pt x="3890" y="216"/>
                  <a:pt x="3890" y="216"/>
                </a:cubicBezTo>
                <a:lnTo>
                  <a:pt x="3890" y="319"/>
                </a:lnTo>
                <a:close/>
                <a:moveTo>
                  <a:pt x="0" y="778"/>
                </a:moveTo>
                <a:cubicBezTo>
                  <a:pt x="440" y="778"/>
                  <a:pt x="440" y="778"/>
                  <a:pt x="440" y="778"/>
                </a:cubicBezTo>
                <a:cubicBezTo>
                  <a:pt x="440" y="691"/>
                  <a:pt x="440" y="691"/>
                  <a:pt x="440" y="691"/>
                </a:cubicBezTo>
                <a:cubicBezTo>
                  <a:pt x="90" y="691"/>
                  <a:pt x="90" y="691"/>
                  <a:pt x="90" y="691"/>
                </a:cubicBezTo>
                <a:cubicBezTo>
                  <a:pt x="90" y="26"/>
                  <a:pt x="90" y="26"/>
                  <a:pt x="90" y="26"/>
                </a:cubicBezTo>
                <a:cubicBezTo>
                  <a:pt x="0" y="26"/>
                  <a:pt x="0" y="26"/>
                  <a:pt x="0" y="26"/>
                </a:cubicBezTo>
                <a:lnTo>
                  <a:pt x="0" y="778"/>
                </a:lnTo>
                <a:close/>
                <a:moveTo>
                  <a:pt x="744" y="218"/>
                </a:moveTo>
                <a:cubicBezTo>
                  <a:pt x="609" y="218"/>
                  <a:pt x="486" y="327"/>
                  <a:pt x="486" y="504"/>
                </a:cubicBezTo>
                <a:cubicBezTo>
                  <a:pt x="486" y="676"/>
                  <a:pt x="599" y="790"/>
                  <a:pt x="761" y="790"/>
                </a:cubicBezTo>
                <a:cubicBezTo>
                  <a:pt x="833" y="790"/>
                  <a:pt x="900" y="772"/>
                  <a:pt x="960" y="728"/>
                </a:cubicBezTo>
                <a:cubicBezTo>
                  <a:pt x="960" y="635"/>
                  <a:pt x="960" y="635"/>
                  <a:pt x="960" y="635"/>
                </a:cubicBezTo>
                <a:cubicBezTo>
                  <a:pt x="897" y="688"/>
                  <a:pt x="827" y="711"/>
                  <a:pt x="764" y="711"/>
                </a:cubicBezTo>
                <a:cubicBezTo>
                  <a:pt x="666" y="711"/>
                  <a:pt x="580" y="650"/>
                  <a:pt x="572" y="537"/>
                </a:cubicBezTo>
                <a:cubicBezTo>
                  <a:pt x="983" y="537"/>
                  <a:pt x="983" y="537"/>
                  <a:pt x="983" y="537"/>
                </a:cubicBezTo>
                <a:cubicBezTo>
                  <a:pt x="984" y="526"/>
                  <a:pt x="987" y="502"/>
                  <a:pt x="987" y="493"/>
                </a:cubicBezTo>
                <a:cubicBezTo>
                  <a:pt x="987" y="312"/>
                  <a:pt x="878" y="218"/>
                  <a:pt x="744" y="218"/>
                </a:cubicBezTo>
                <a:close/>
                <a:moveTo>
                  <a:pt x="745" y="296"/>
                </a:moveTo>
                <a:cubicBezTo>
                  <a:pt x="822" y="296"/>
                  <a:pt x="899" y="345"/>
                  <a:pt x="902" y="462"/>
                </a:cubicBezTo>
                <a:cubicBezTo>
                  <a:pt x="572" y="462"/>
                  <a:pt x="572" y="462"/>
                  <a:pt x="572" y="462"/>
                </a:cubicBezTo>
                <a:cubicBezTo>
                  <a:pt x="577" y="372"/>
                  <a:pt x="647" y="296"/>
                  <a:pt x="745" y="296"/>
                </a:cubicBezTo>
                <a:close/>
                <a:moveTo>
                  <a:pt x="2193" y="218"/>
                </a:moveTo>
                <a:cubicBezTo>
                  <a:pt x="2120" y="218"/>
                  <a:pt x="2067" y="256"/>
                  <a:pt x="2035" y="313"/>
                </a:cubicBezTo>
                <a:cubicBezTo>
                  <a:pt x="2009" y="252"/>
                  <a:pt x="1960" y="218"/>
                  <a:pt x="1882" y="218"/>
                </a:cubicBezTo>
                <a:cubicBezTo>
                  <a:pt x="1814" y="218"/>
                  <a:pt x="1763" y="257"/>
                  <a:pt x="1735" y="310"/>
                </a:cubicBezTo>
                <a:cubicBezTo>
                  <a:pt x="1733" y="310"/>
                  <a:pt x="1733" y="310"/>
                  <a:pt x="1733" y="310"/>
                </a:cubicBezTo>
                <a:cubicBezTo>
                  <a:pt x="1723" y="229"/>
                  <a:pt x="1723" y="229"/>
                  <a:pt x="1723" y="229"/>
                </a:cubicBezTo>
                <a:cubicBezTo>
                  <a:pt x="1655" y="229"/>
                  <a:pt x="1655" y="229"/>
                  <a:pt x="1655" y="229"/>
                </a:cubicBezTo>
                <a:cubicBezTo>
                  <a:pt x="1655" y="778"/>
                  <a:pt x="1655" y="778"/>
                  <a:pt x="1655" y="778"/>
                </a:cubicBezTo>
                <a:cubicBezTo>
                  <a:pt x="1742" y="778"/>
                  <a:pt x="1742" y="778"/>
                  <a:pt x="1742" y="778"/>
                </a:cubicBezTo>
                <a:cubicBezTo>
                  <a:pt x="1742" y="431"/>
                  <a:pt x="1742" y="431"/>
                  <a:pt x="1742" y="431"/>
                </a:cubicBezTo>
                <a:cubicBezTo>
                  <a:pt x="1742" y="364"/>
                  <a:pt x="1784" y="301"/>
                  <a:pt x="1860" y="301"/>
                </a:cubicBezTo>
                <a:cubicBezTo>
                  <a:pt x="1935" y="301"/>
                  <a:pt x="1967" y="345"/>
                  <a:pt x="1967" y="424"/>
                </a:cubicBezTo>
                <a:cubicBezTo>
                  <a:pt x="1967" y="778"/>
                  <a:pt x="1967" y="778"/>
                  <a:pt x="1967" y="778"/>
                </a:cubicBezTo>
                <a:cubicBezTo>
                  <a:pt x="2055" y="778"/>
                  <a:pt x="2055" y="778"/>
                  <a:pt x="2055" y="778"/>
                </a:cubicBezTo>
                <a:cubicBezTo>
                  <a:pt x="2055" y="425"/>
                  <a:pt x="2055" y="425"/>
                  <a:pt x="2055" y="425"/>
                </a:cubicBezTo>
                <a:cubicBezTo>
                  <a:pt x="2055" y="361"/>
                  <a:pt x="2097" y="301"/>
                  <a:pt x="2172" y="301"/>
                </a:cubicBezTo>
                <a:cubicBezTo>
                  <a:pt x="2247" y="301"/>
                  <a:pt x="2279" y="345"/>
                  <a:pt x="2279" y="424"/>
                </a:cubicBezTo>
                <a:cubicBezTo>
                  <a:pt x="2279" y="778"/>
                  <a:pt x="2279" y="778"/>
                  <a:pt x="2279" y="778"/>
                </a:cubicBezTo>
                <a:cubicBezTo>
                  <a:pt x="2367" y="778"/>
                  <a:pt x="2367" y="778"/>
                  <a:pt x="2367" y="778"/>
                </a:cubicBezTo>
                <a:cubicBezTo>
                  <a:pt x="2367" y="412"/>
                  <a:pt x="2367" y="412"/>
                  <a:pt x="2367" y="412"/>
                </a:cubicBezTo>
                <a:cubicBezTo>
                  <a:pt x="2367" y="297"/>
                  <a:pt x="2313" y="218"/>
                  <a:pt x="2193" y="218"/>
                </a:cubicBezTo>
                <a:close/>
                <a:moveTo>
                  <a:pt x="2720" y="218"/>
                </a:moveTo>
                <a:cubicBezTo>
                  <a:pt x="2589" y="218"/>
                  <a:pt x="2467" y="328"/>
                  <a:pt x="2467" y="504"/>
                </a:cubicBezTo>
                <a:cubicBezTo>
                  <a:pt x="2467" y="678"/>
                  <a:pt x="2589" y="790"/>
                  <a:pt x="2720" y="790"/>
                </a:cubicBezTo>
                <a:cubicBezTo>
                  <a:pt x="2802" y="790"/>
                  <a:pt x="2880" y="751"/>
                  <a:pt x="2921" y="675"/>
                </a:cubicBezTo>
                <a:cubicBezTo>
                  <a:pt x="2922" y="675"/>
                  <a:pt x="2922" y="675"/>
                  <a:pt x="2922" y="675"/>
                </a:cubicBezTo>
                <a:cubicBezTo>
                  <a:pt x="2932" y="778"/>
                  <a:pt x="2932" y="778"/>
                  <a:pt x="2932" y="778"/>
                </a:cubicBezTo>
                <a:cubicBezTo>
                  <a:pt x="3004" y="778"/>
                  <a:pt x="3004" y="778"/>
                  <a:pt x="3004" y="778"/>
                </a:cubicBezTo>
                <a:cubicBezTo>
                  <a:pt x="3004" y="229"/>
                  <a:pt x="3004" y="229"/>
                  <a:pt x="3004" y="229"/>
                </a:cubicBezTo>
                <a:cubicBezTo>
                  <a:pt x="2932" y="229"/>
                  <a:pt x="2932" y="229"/>
                  <a:pt x="2932" y="229"/>
                </a:cubicBezTo>
                <a:cubicBezTo>
                  <a:pt x="2922" y="331"/>
                  <a:pt x="2922" y="331"/>
                  <a:pt x="2922" y="331"/>
                </a:cubicBezTo>
                <a:cubicBezTo>
                  <a:pt x="2921" y="331"/>
                  <a:pt x="2921" y="331"/>
                  <a:pt x="2921" y="331"/>
                </a:cubicBezTo>
                <a:cubicBezTo>
                  <a:pt x="2880" y="256"/>
                  <a:pt x="2802" y="218"/>
                  <a:pt x="2720" y="218"/>
                </a:cubicBezTo>
                <a:close/>
                <a:moveTo>
                  <a:pt x="2736" y="299"/>
                </a:moveTo>
                <a:cubicBezTo>
                  <a:pt x="2840" y="299"/>
                  <a:pt x="2918" y="382"/>
                  <a:pt x="2918" y="503"/>
                </a:cubicBezTo>
                <a:cubicBezTo>
                  <a:pt x="2918" y="624"/>
                  <a:pt x="2840" y="708"/>
                  <a:pt x="2736" y="708"/>
                </a:cubicBezTo>
                <a:cubicBezTo>
                  <a:pt x="2634" y="708"/>
                  <a:pt x="2554" y="625"/>
                  <a:pt x="2554" y="504"/>
                </a:cubicBezTo>
                <a:cubicBezTo>
                  <a:pt x="2554" y="381"/>
                  <a:pt x="2634" y="299"/>
                  <a:pt x="2736" y="299"/>
                </a:cubicBezTo>
                <a:close/>
                <a:moveTo>
                  <a:pt x="3376" y="223"/>
                </a:moveTo>
                <a:cubicBezTo>
                  <a:pt x="3329" y="223"/>
                  <a:pt x="3256" y="245"/>
                  <a:pt x="3219" y="316"/>
                </a:cubicBezTo>
                <a:cubicBezTo>
                  <a:pt x="3218" y="316"/>
                  <a:pt x="3218" y="316"/>
                  <a:pt x="3218" y="316"/>
                </a:cubicBezTo>
                <a:cubicBezTo>
                  <a:pt x="3209" y="229"/>
                  <a:pt x="3209" y="229"/>
                  <a:pt x="3209" y="229"/>
                </a:cubicBezTo>
                <a:cubicBezTo>
                  <a:pt x="3138" y="229"/>
                  <a:pt x="3138" y="229"/>
                  <a:pt x="3138" y="229"/>
                </a:cubicBezTo>
                <a:cubicBezTo>
                  <a:pt x="3138" y="778"/>
                  <a:pt x="3138" y="778"/>
                  <a:pt x="3138" y="778"/>
                </a:cubicBezTo>
                <a:cubicBezTo>
                  <a:pt x="3226" y="778"/>
                  <a:pt x="3226" y="778"/>
                  <a:pt x="3226" y="778"/>
                </a:cubicBezTo>
                <a:cubicBezTo>
                  <a:pt x="3226" y="462"/>
                  <a:pt x="3226" y="462"/>
                  <a:pt x="3226" y="462"/>
                </a:cubicBezTo>
                <a:cubicBezTo>
                  <a:pt x="3226" y="334"/>
                  <a:pt x="3329" y="295"/>
                  <a:pt x="3413" y="312"/>
                </a:cubicBezTo>
                <a:cubicBezTo>
                  <a:pt x="3413" y="226"/>
                  <a:pt x="3413" y="226"/>
                  <a:pt x="3413" y="226"/>
                </a:cubicBezTo>
                <a:cubicBezTo>
                  <a:pt x="3402" y="224"/>
                  <a:pt x="3391" y="223"/>
                  <a:pt x="3376" y="223"/>
                </a:cubicBezTo>
                <a:close/>
                <a:moveTo>
                  <a:pt x="1542" y="216"/>
                </a:moveTo>
                <a:cubicBezTo>
                  <a:pt x="1535" y="216"/>
                  <a:pt x="1535" y="216"/>
                  <a:pt x="1535" y="216"/>
                </a:cubicBezTo>
                <a:cubicBezTo>
                  <a:pt x="1306" y="445"/>
                  <a:pt x="1306" y="445"/>
                  <a:pt x="1306" y="445"/>
                </a:cubicBezTo>
                <a:cubicBezTo>
                  <a:pt x="1077" y="216"/>
                  <a:pt x="1077" y="216"/>
                  <a:pt x="1077" y="216"/>
                </a:cubicBezTo>
                <a:cubicBezTo>
                  <a:pt x="1070" y="216"/>
                  <a:pt x="1070" y="216"/>
                  <a:pt x="1070" y="216"/>
                </a:cubicBezTo>
                <a:cubicBezTo>
                  <a:pt x="1070" y="327"/>
                  <a:pt x="1070" y="327"/>
                  <a:pt x="1070" y="327"/>
                </a:cubicBezTo>
                <a:cubicBezTo>
                  <a:pt x="1246" y="504"/>
                  <a:pt x="1246" y="504"/>
                  <a:pt x="1246" y="504"/>
                </a:cubicBezTo>
                <a:cubicBezTo>
                  <a:pt x="1070" y="679"/>
                  <a:pt x="1070" y="679"/>
                  <a:pt x="1070" y="679"/>
                </a:cubicBezTo>
                <a:cubicBezTo>
                  <a:pt x="1070" y="791"/>
                  <a:pt x="1070" y="791"/>
                  <a:pt x="1070" y="791"/>
                </a:cubicBezTo>
                <a:cubicBezTo>
                  <a:pt x="1077" y="791"/>
                  <a:pt x="1077" y="791"/>
                  <a:pt x="1077" y="791"/>
                </a:cubicBezTo>
                <a:cubicBezTo>
                  <a:pt x="1305" y="561"/>
                  <a:pt x="1305" y="561"/>
                  <a:pt x="1305" y="561"/>
                </a:cubicBezTo>
                <a:cubicBezTo>
                  <a:pt x="1535" y="791"/>
                  <a:pt x="1535" y="791"/>
                  <a:pt x="1535" y="791"/>
                </a:cubicBezTo>
                <a:cubicBezTo>
                  <a:pt x="1542" y="791"/>
                  <a:pt x="1542" y="791"/>
                  <a:pt x="1542" y="791"/>
                </a:cubicBezTo>
                <a:cubicBezTo>
                  <a:pt x="1542" y="678"/>
                  <a:pt x="1542" y="678"/>
                  <a:pt x="1542" y="678"/>
                </a:cubicBezTo>
                <a:cubicBezTo>
                  <a:pt x="1364" y="502"/>
                  <a:pt x="1364" y="502"/>
                  <a:pt x="1364" y="502"/>
                </a:cubicBezTo>
                <a:cubicBezTo>
                  <a:pt x="1542" y="323"/>
                  <a:pt x="1542" y="323"/>
                  <a:pt x="1542" y="323"/>
                </a:cubicBezTo>
                <a:lnTo>
                  <a:pt x="1542" y="216"/>
                </a:lnTo>
                <a:close/>
                <a:moveTo>
                  <a:pt x="3733" y="8"/>
                </a:moveTo>
                <a:cubicBezTo>
                  <a:pt x="3733" y="0"/>
                  <a:pt x="3733" y="0"/>
                  <a:pt x="3733" y="0"/>
                </a:cubicBezTo>
                <a:cubicBezTo>
                  <a:pt x="3794" y="0"/>
                  <a:pt x="3794" y="0"/>
                  <a:pt x="3794" y="0"/>
                </a:cubicBezTo>
                <a:cubicBezTo>
                  <a:pt x="3794" y="8"/>
                  <a:pt x="3794" y="8"/>
                  <a:pt x="3794" y="8"/>
                </a:cubicBezTo>
                <a:cubicBezTo>
                  <a:pt x="3768" y="8"/>
                  <a:pt x="3768" y="8"/>
                  <a:pt x="3768" y="8"/>
                </a:cubicBezTo>
                <a:cubicBezTo>
                  <a:pt x="3768" y="70"/>
                  <a:pt x="3768" y="70"/>
                  <a:pt x="3768" y="70"/>
                </a:cubicBezTo>
                <a:cubicBezTo>
                  <a:pt x="3759" y="70"/>
                  <a:pt x="3759" y="70"/>
                  <a:pt x="3759" y="70"/>
                </a:cubicBezTo>
                <a:cubicBezTo>
                  <a:pt x="3759" y="8"/>
                  <a:pt x="3759" y="8"/>
                  <a:pt x="3759" y="8"/>
                </a:cubicBezTo>
                <a:lnTo>
                  <a:pt x="3733" y="8"/>
                </a:lnTo>
                <a:close/>
                <a:moveTo>
                  <a:pt x="3825" y="0"/>
                </a:moveTo>
                <a:cubicBezTo>
                  <a:pt x="3851" y="59"/>
                  <a:pt x="3851" y="59"/>
                  <a:pt x="3851" y="59"/>
                </a:cubicBezTo>
                <a:cubicBezTo>
                  <a:pt x="3877" y="0"/>
                  <a:pt x="3877" y="0"/>
                  <a:pt x="3877" y="0"/>
                </a:cubicBezTo>
                <a:cubicBezTo>
                  <a:pt x="3890" y="0"/>
                  <a:pt x="3890" y="0"/>
                  <a:pt x="3890" y="0"/>
                </a:cubicBezTo>
                <a:cubicBezTo>
                  <a:pt x="3890" y="70"/>
                  <a:pt x="3890" y="70"/>
                  <a:pt x="3890" y="70"/>
                </a:cubicBezTo>
                <a:cubicBezTo>
                  <a:pt x="3881" y="70"/>
                  <a:pt x="3881" y="70"/>
                  <a:pt x="3881" y="70"/>
                </a:cubicBezTo>
                <a:cubicBezTo>
                  <a:pt x="3881" y="12"/>
                  <a:pt x="3881" y="12"/>
                  <a:pt x="3881" y="12"/>
                </a:cubicBezTo>
                <a:cubicBezTo>
                  <a:pt x="3881" y="12"/>
                  <a:pt x="3881" y="12"/>
                  <a:pt x="3881" y="12"/>
                </a:cubicBezTo>
                <a:cubicBezTo>
                  <a:pt x="3855" y="70"/>
                  <a:pt x="3855" y="70"/>
                  <a:pt x="3855" y="70"/>
                </a:cubicBezTo>
                <a:cubicBezTo>
                  <a:pt x="3847" y="70"/>
                  <a:pt x="3847" y="70"/>
                  <a:pt x="3847" y="70"/>
                </a:cubicBezTo>
                <a:cubicBezTo>
                  <a:pt x="3821" y="12"/>
                  <a:pt x="3821" y="12"/>
                  <a:pt x="3821" y="12"/>
                </a:cubicBezTo>
                <a:cubicBezTo>
                  <a:pt x="3821" y="12"/>
                  <a:pt x="3821" y="12"/>
                  <a:pt x="3821" y="12"/>
                </a:cubicBezTo>
                <a:cubicBezTo>
                  <a:pt x="3821" y="70"/>
                  <a:pt x="3821" y="70"/>
                  <a:pt x="3821" y="70"/>
                </a:cubicBezTo>
                <a:cubicBezTo>
                  <a:pt x="3812" y="70"/>
                  <a:pt x="3812" y="70"/>
                  <a:pt x="3812" y="70"/>
                </a:cubicBezTo>
                <a:cubicBezTo>
                  <a:pt x="3812" y="0"/>
                  <a:pt x="3812" y="0"/>
                  <a:pt x="3812" y="0"/>
                </a:cubicBezTo>
                <a:lnTo>
                  <a:pt x="3825" y="0"/>
                </a:lnTo>
                <a:close/>
              </a:path>
            </a:pathLst>
          </a:custGeom>
          <a:solidFill>
            <a:srgbClr val="323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971838"/>
            <a:ext cx="9143244" cy="914324"/>
          </a:xfrm>
          <a:prstGeom prst="rect">
            <a:avLst/>
          </a:prstGeom>
        </p:spPr>
      </p:pic>
      <p:grpSp>
        <p:nvGrpSpPr>
          <p:cNvPr id="39" name="Group 4"/>
          <p:cNvGrpSpPr>
            <a:grpSpLocks noChangeAspect="1"/>
          </p:cNvGrpSpPr>
          <p:nvPr userDrawn="1"/>
        </p:nvGrpSpPr>
        <p:grpSpPr bwMode="auto">
          <a:xfrm>
            <a:off x="4315857" y="3065459"/>
            <a:ext cx="733425" cy="735011"/>
            <a:chOff x="2649" y="1931"/>
            <a:chExt cx="462" cy="463"/>
          </a:xfrm>
        </p:grpSpPr>
        <p:sp>
          <p:nvSpPr>
            <p:cNvPr id="40" name="Freeform 6"/>
            <p:cNvSpPr>
              <a:spLocks/>
            </p:cNvSpPr>
            <p:nvPr userDrawn="1"/>
          </p:nvSpPr>
          <p:spPr bwMode="auto">
            <a:xfrm>
              <a:off x="2880" y="1931"/>
              <a:ext cx="231" cy="372"/>
            </a:xfrm>
            <a:custGeom>
              <a:avLst/>
              <a:gdLst>
                <a:gd name="T0" fmla="*/ 231 w 231"/>
                <a:gd name="T1" fmla="*/ 372 h 372"/>
                <a:gd name="T2" fmla="*/ 231 w 231"/>
                <a:gd name="T3" fmla="*/ 0 h 372"/>
                <a:gd name="T4" fmla="*/ 141 w 231"/>
                <a:gd name="T5" fmla="*/ 0 h 372"/>
                <a:gd name="T6" fmla="*/ 0 w 231"/>
                <a:gd name="T7" fmla="*/ 141 h 372"/>
                <a:gd name="T8" fmla="*/ 231 w 231"/>
                <a:gd name="T9" fmla="*/ 372 h 372"/>
              </a:gdLst>
              <a:ahLst/>
              <a:cxnLst>
                <a:cxn ang="0">
                  <a:pos x="T0" y="T1"/>
                </a:cxn>
                <a:cxn ang="0">
                  <a:pos x="T2" y="T3"/>
                </a:cxn>
                <a:cxn ang="0">
                  <a:pos x="T4" y="T5"/>
                </a:cxn>
                <a:cxn ang="0">
                  <a:pos x="T6" y="T7"/>
                </a:cxn>
                <a:cxn ang="0">
                  <a:pos x="T8" y="T9"/>
                </a:cxn>
              </a:cxnLst>
              <a:rect l="0" t="0" r="r" b="b"/>
              <a:pathLst>
                <a:path w="231" h="372">
                  <a:moveTo>
                    <a:pt x="231" y="372"/>
                  </a:moveTo>
                  <a:lnTo>
                    <a:pt x="231" y="0"/>
                  </a:lnTo>
                  <a:lnTo>
                    <a:pt x="141" y="0"/>
                  </a:lnTo>
                  <a:lnTo>
                    <a:pt x="0" y="141"/>
                  </a:lnTo>
                  <a:lnTo>
                    <a:pt x="231" y="372"/>
                  </a:lnTo>
                  <a:close/>
                </a:path>
              </a:pathLst>
            </a:custGeom>
            <a:solidFill>
              <a:srgbClr val="008A4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userDrawn="1"/>
          </p:nvSpPr>
          <p:spPr bwMode="auto">
            <a:xfrm>
              <a:off x="2649" y="2022"/>
              <a:ext cx="231" cy="372"/>
            </a:xfrm>
            <a:custGeom>
              <a:avLst/>
              <a:gdLst>
                <a:gd name="T0" fmla="*/ 0 w 231"/>
                <a:gd name="T1" fmla="*/ 0 h 372"/>
                <a:gd name="T2" fmla="*/ 0 w 231"/>
                <a:gd name="T3" fmla="*/ 372 h 372"/>
                <a:gd name="T4" fmla="*/ 91 w 231"/>
                <a:gd name="T5" fmla="*/ 372 h 372"/>
                <a:gd name="T6" fmla="*/ 231 w 231"/>
                <a:gd name="T7" fmla="*/ 231 h 372"/>
                <a:gd name="T8" fmla="*/ 0 w 231"/>
                <a:gd name="T9" fmla="*/ 0 h 372"/>
              </a:gdLst>
              <a:ahLst/>
              <a:cxnLst>
                <a:cxn ang="0">
                  <a:pos x="T0" y="T1"/>
                </a:cxn>
                <a:cxn ang="0">
                  <a:pos x="T2" y="T3"/>
                </a:cxn>
                <a:cxn ang="0">
                  <a:pos x="T4" y="T5"/>
                </a:cxn>
                <a:cxn ang="0">
                  <a:pos x="T6" y="T7"/>
                </a:cxn>
                <a:cxn ang="0">
                  <a:pos x="T8" y="T9"/>
                </a:cxn>
              </a:cxnLst>
              <a:rect l="0" t="0" r="r" b="b"/>
              <a:pathLst>
                <a:path w="231" h="372">
                  <a:moveTo>
                    <a:pt x="0" y="0"/>
                  </a:moveTo>
                  <a:lnTo>
                    <a:pt x="0" y="372"/>
                  </a:lnTo>
                  <a:lnTo>
                    <a:pt x="91" y="372"/>
                  </a:lnTo>
                  <a:lnTo>
                    <a:pt x="231" y="231"/>
                  </a:lnTo>
                  <a:lnTo>
                    <a:pt x="0" y="0"/>
                  </a:lnTo>
                  <a:close/>
                </a:path>
              </a:pathLst>
            </a:custGeom>
            <a:solidFill>
              <a:srgbClr val="3AF2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2740" y="2162"/>
              <a:ext cx="371" cy="232"/>
            </a:xfrm>
            <a:custGeom>
              <a:avLst/>
              <a:gdLst>
                <a:gd name="T0" fmla="*/ 0 w 371"/>
                <a:gd name="T1" fmla="*/ 232 h 232"/>
                <a:gd name="T2" fmla="*/ 371 w 371"/>
                <a:gd name="T3" fmla="*/ 232 h 232"/>
                <a:gd name="T4" fmla="*/ 371 w 371"/>
                <a:gd name="T5" fmla="*/ 141 h 232"/>
                <a:gd name="T6" fmla="*/ 231 w 371"/>
                <a:gd name="T7" fmla="*/ 0 h 232"/>
                <a:gd name="T8" fmla="*/ 0 w 371"/>
                <a:gd name="T9" fmla="*/ 232 h 232"/>
              </a:gdLst>
              <a:ahLst/>
              <a:cxnLst>
                <a:cxn ang="0">
                  <a:pos x="T0" y="T1"/>
                </a:cxn>
                <a:cxn ang="0">
                  <a:pos x="T2" y="T3"/>
                </a:cxn>
                <a:cxn ang="0">
                  <a:pos x="T4" y="T5"/>
                </a:cxn>
                <a:cxn ang="0">
                  <a:pos x="T6" y="T7"/>
                </a:cxn>
                <a:cxn ang="0">
                  <a:pos x="T8" y="T9"/>
                </a:cxn>
              </a:cxnLst>
              <a:rect l="0" t="0" r="r" b="b"/>
              <a:pathLst>
                <a:path w="371" h="232">
                  <a:moveTo>
                    <a:pt x="0" y="232"/>
                  </a:moveTo>
                  <a:lnTo>
                    <a:pt x="371" y="232"/>
                  </a:lnTo>
                  <a:lnTo>
                    <a:pt x="371" y="141"/>
                  </a:lnTo>
                  <a:lnTo>
                    <a:pt x="231" y="0"/>
                  </a:lnTo>
                  <a:lnTo>
                    <a:pt x="0" y="232"/>
                  </a:lnTo>
                  <a:close/>
                </a:path>
              </a:pathLst>
            </a:custGeom>
            <a:solidFill>
              <a:srgbClr val="006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p:cNvSpPr>
              <a:spLocks/>
            </p:cNvSpPr>
            <p:nvPr userDrawn="1"/>
          </p:nvSpPr>
          <p:spPr bwMode="auto">
            <a:xfrm>
              <a:off x="2649" y="1931"/>
              <a:ext cx="372" cy="231"/>
            </a:xfrm>
            <a:custGeom>
              <a:avLst/>
              <a:gdLst>
                <a:gd name="T0" fmla="*/ 372 w 372"/>
                <a:gd name="T1" fmla="*/ 0 h 231"/>
                <a:gd name="T2" fmla="*/ 0 w 372"/>
                <a:gd name="T3" fmla="*/ 0 h 231"/>
                <a:gd name="T4" fmla="*/ 0 w 372"/>
                <a:gd name="T5" fmla="*/ 91 h 231"/>
                <a:gd name="T6" fmla="*/ 141 w 372"/>
                <a:gd name="T7" fmla="*/ 231 h 231"/>
                <a:gd name="T8" fmla="*/ 372 w 372"/>
                <a:gd name="T9" fmla="*/ 0 h 231"/>
              </a:gdLst>
              <a:ahLst/>
              <a:cxnLst>
                <a:cxn ang="0">
                  <a:pos x="T0" y="T1"/>
                </a:cxn>
                <a:cxn ang="0">
                  <a:pos x="T2" y="T3"/>
                </a:cxn>
                <a:cxn ang="0">
                  <a:pos x="T4" y="T5"/>
                </a:cxn>
                <a:cxn ang="0">
                  <a:pos x="T6" y="T7"/>
                </a:cxn>
                <a:cxn ang="0">
                  <a:pos x="T8" y="T9"/>
                </a:cxn>
              </a:cxnLst>
              <a:rect l="0" t="0" r="r" b="b"/>
              <a:pathLst>
                <a:path w="372" h="231">
                  <a:moveTo>
                    <a:pt x="372" y="0"/>
                  </a:moveTo>
                  <a:lnTo>
                    <a:pt x="0" y="0"/>
                  </a:lnTo>
                  <a:lnTo>
                    <a:pt x="0" y="91"/>
                  </a:lnTo>
                  <a:lnTo>
                    <a:pt x="141" y="231"/>
                  </a:lnTo>
                  <a:lnTo>
                    <a:pt x="372" y="0"/>
                  </a:lnTo>
                  <a:close/>
                </a:path>
              </a:pathLst>
            </a:custGeom>
            <a:solidFill>
              <a:srgbClr val="00C4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Freeform 5"/>
          <p:cNvSpPr>
            <a:spLocks noEditPoints="1"/>
          </p:cNvSpPr>
          <p:nvPr userDrawn="1"/>
        </p:nvSpPr>
        <p:spPr bwMode="auto">
          <a:xfrm>
            <a:off x="5358607" y="3149596"/>
            <a:ext cx="2514600" cy="512761"/>
          </a:xfrm>
          <a:custGeom>
            <a:avLst/>
            <a:gdLst>
              <a:gd name="T0" fmla="*/ 3690 w 3890"/>
              <a:gd name="T1" fmla="*/ 502 h 791"/>
              <a:gd name="T2" fmla="*/ 3890 w 3890"/>
              <a:gd name="T3" fmla="*/ 791 h 791"/>
              <a:gd name="T4" fmla="*/ 3586 w 3890"/>
              <a:gd name="T5" fmla="*/ 521 h 791"/>
              <a:gd name="T6" fmla="*/ 3500 w 3890"/>
              <a:gd name="T7" fmla="*/ 778 h 791"/>
              <a:gd name="T8" fmla="*/ 3586 w 3890"/>
              <a:gd name="T9" fmla="*/ 0 h 791"/>
              <a:gd name="T10" fmla="*/ 3882 w 3890"/>
              <a:gd name="T11" fmla="*/ 216 h 791"/>
              <a:gd name="T12" fmla="*/ 3890 w 3890"/>
              <a:gd name="T13" fmla="*/ 319 h 791"/>
              <a:gd name="T14" fmla="*/ 440 w 3890"/>
              <a:gd name="T15" fmla="*/ 778 h 791"/>
              <a:gd name="T16" fmla="*/ 90 w 3890"/>
              <a:gd name="T17" fmla="*/ 691 h 791"/>
              <a:gd name="T18" fmla="*/ 0 w 3890"/>
              <a:gd name="T19" fmla="*/ 26 h 791"/>
              <a:gd name="T20" fmla="*/ 744 w 3890"/>
              <a:gd name="T21" fmla="*/ 218 h 791"/>
              <a:gd name="T22" fmla="*/ 761 w 3890"/>
              <a:gd name="T23" fmla="*/ 790 h 791"/>
              <a:gd name="T24" fmla="*/ 960 w 3890"/>
              <a:gd name="T25" fmla="*/ 635 h 791"/>
              <a:gd name="T26" fmla="*/ 572 w 3890"/>
              <a:gd name="T27" fmla="*/ 537 h 791"/>
              <a:gd name="T28" fmla="*/ 987 w 3890"/>
              <a:gd name="T29" fmla="*/ 493 h 791"/>
              <a:gd name="T30" fmla="*/ 745 w 3890"/>
              <a:gd name="T31" fmla="*/ 296 h 791"/>
              <a:gd name="T32" fmla="*/ 572 w 3890"/>
              <a:gd name="T33" fmla="*/ 462 h 791"/>
              <a:gd name="T34" fmla="*/ 2193 w 3890"/>
              <a:gd name="T35" fmla="*/ 218 h 791"/>
              <a:gd name="T36" fmla="*/ 1882 w 3890"/>
              <a:gd name="T37" fmla="*/ 218 h 791"/>
              <a:gd name="T38" fmla="*/ 1733 w 3890"/>
              <a:gd name="T39" fmla="*/ 310 h 791"/>
              <a:gd name="T40" fmla="*/ 1655 w 3890"/>
              <a:gd name="T41" fmla="*/ 229 h 791"/>
              <a:gd name="T42" fmla="*/ 1742 w 3890"/>
              <a:gd name="T43" fmla="*/ 778 h 791"/>
              <a:gd name="T44" fmla="*/ 1860 w 3890"/>
              <a:gd name="T45" fmla="*/ 301 h 791"/>
              <a:gd name="T46" fmla="*/ 1967 w 3890"/>
              <a:gd name="T47" fmla="*/ 778 h 791"/>
              <a:gd name="T48" fmla="*/ 2055 w 3890"/>
              <a:gd name="T49" fmla="*/ 425 h 791"/>
              <a:gd name="T50" fmla="*/ 2279 w 3890"/>
              <a:gd name="T51" fmla="*/ 424 h 791"/>
              <a:gd name="T52" fmla="*/ 2367 w 3890"/>
              <a:gd name="T53" fmla="*/ 778 h 791"/>
              <a:gd name="T54" fmla="*/ 2193 w 3890"/>
              <a:gd name="T55" fmla="*/ 218 h 791"/>
              <a:gd name="T56" fmla="*/ 2467 w 3890"/>
              <a:gd name="T57" fmla="*/ 504 h 791"/>
              <a:gd name="T58" fmla="*/ 2921 w 3890"/>
              <a:gd name="T59" fmla="*/ 675 h 791"/>
              <a:gd name="T60" fmla="*/ 2932 w 3890"/>
              <a:gd name="T61" fmla="*/ 778 h 791"/>
              <a:gd name="T62" fmla="*/ 3004 w 3890"/>
              <a:gd name="T63" fmla="*/ 229 h 791"/>
              <a:gd name="T64" fmla="*/ 2922 w 3890"/>
              <a:gd name="T65" fmla="*/ 331 h 791"/>
              <a:gd name="T66" fmla="*/ 2720 w 3890"/>
              <a:gd name="T67" fmla="*/ 218 h 791"/>
              <a:gd name="T68" fmla="*/ 2918 w 3890"/>
              <a:gd name="T69" fmla="*/ 503 h 791"/>
              <a:gd name="T70" fmla="*/ 2554 w 3890"/>
              <a:gd name="T71" fmla="*/ 504 h 791"/>
              <a:gd name="T72" fmla="*/ 3376 w 3890"/>
              <a:gd name="T73" fmla="*/ 223 h 791"/>
              <a:gd name="T74" fmla="*/ 3218 w 3890"/>
              <a:gd name="T75" fmla="*/ 316 h 791"/>
              <a:gd name="T76" fmla="*/ 3138 w 3890"/>
              <a:gd name="T77" fmla="*/ 229 h 791"/>
              <a:gd name="T78" fmla="*/ 3226 w 3890"/>
              <a:gd name="T79" fmla="*/ 778 h 791"/>
              <a:gd name="T80" fmla="*/ 3413 w 3890"/>
              <a:gd name="T81" fmla="*/ 312 h 791"/>
              <a:gd name="T82" fmla="*/ 3376 w 3890"/>
              <a:gd name="T83" fmla="*/ 223 h 791"/>
              <a:gd name="T84" fmla="*/ 1535 w 3890"/>
              <a:gd name="T85" fmla="*/ 216 h 791"/>
              <a:gd name="T86" fmla="*/ 1077 w 3890"/>
              <a:gd name="T87" fmla="*/ 216 h 791"/>
              <a:gd name="T88" fmla="*/ 1070 w 3890"/>
              <a:gd name="T89" fmla="*/ 327 h 791"/>
              <a:gd name="T90" fmla="*/ 1070 w 3890"/>
              <a:gd name="T91" fmla="*/ 679 h 791"/>
              <a:gd name="T92" fmla="*/ 1077 w 3890"/>
              <a:gd name="T93" fmla="*/ 791 h 791"/>
              <a:gd name="T94" fmla="*/ 1535 w 3890"/>
              <a:gd name="T95" fmla="*/ 791 h 791"/>
              <a:gd name="T96" fmla="*/ 1542 w 3890"/>
              <a:gd name="T97" fmla="*/ 678 h 791"/>
              <a:gd name="T98" fmla="*/ 1542 w 3890"/>
              <a:gd name="T99" fmla="*/ 323 h 791"/>
              <a:gd name="T100" fmla="*/ 3733 w 3890"/>
              <a:gd name="T101" fmla="*/ 8 h 791"/>
              <a:gd name="T102" fmla="*/ 3794 w 3890"/>
              <a:gd name="T103" fmla="*/ 0 h 791"/>
              <a:gd name="T104" fmla="*/ 3768 w 3890"/>
              <a:gd name="T105" fmla="*/ 8 h 791"/>
              <a:gd name="T106" fmla="*/ 3759 w 3890"/>
              <a:gd name="T107" fmla="*/ 70 h 791"/>
              <a:gd name="T108" fmla="*/ 3733 w 3890"/>
              <a:gd name="T109" fmla="*/ 8 h 791"/>
              <a:gd name="T110" fmla="*/ 3851 w 3890"/>
              <a:gd name="T111" fmla="*/ 59 h 791"/>
              <a:gd name="T112" fmla="*/ 3890 w 3890"/>
              <a:gd name="T113" fmla="*/ 0 h 791"/>
              <a:gd name="T114" fmla="*/ 3881 w 3890"/>
              <a:gd name="T115" fmla="*/ 70 h 791"/>
              <a:gd name="T116" fmla="*/ 3881 w 3890"/>
              <a:gd name="T117" fmla="*/ 12 h 791"/>
              <a:gd name="T118" fmla="*/ 3847 w 3890"/>
              <a:gd name="T119" fmla="*/ 70 h 791"/>
              <a:gd name="T120" fmla="*/ 3821 w 3890"/>
              <a:gd name="T121" fmla="*/ 12 h 791"/>
              <a:gd name="T122" fmla="*/ 3812 w 3890"/>
              <a:gd name="T123" fmla="*/ 70 h 791"/>
              <a:gd name="T124" fmla="*/ 3825 w 3890"/>
              <a:gd name="T12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0" h="791">
                <a:moveTo>
                  <a:pt x="3890" y="319"/>
                </a:moveTo>
                <a:cubicBezTo>
                  <a:pt x="3690" y="502"/>
                  <a:pt x="3690" y="502"/>
                  <a:pt x="3690" y="502"/>
                </a:cubicBezTo>
                <a:cubicBezTo>
                  <a:pt x="3890" y="685"/>
                  <a:pt x="3890" y="685"/>
                  <a:pt x="3890" y="685"/>
                </a:cubicBezTo>
                <a:cubicBezTo>
                  <a:pt x="3890" y="791"/>
                  <a:pt x="3890" y="791"/>
                  <a:pt x="3890" y="791"/>
                </a:cubicBezTo>
                <a:cubicBezTo>
                  <a:pt x="3883" y="791"/>
                  <a:pt x="3883" y="791"/>
                  <a:pt x="3883" y="791"/>
                </a:cubicBezTo>
                <a:cubicBezTo>
                  <a:pt x="3586" y="521"/>
                  <a:pt x="3586" y="521"/>
                  <a:pt x="3586" y="521"/>
                </a:cubicBezTo>
                <a:cubicBezTo>
                  <a:pt x="3586" y="778"/>
                  <a:pt x="3586" y="778"/>
                  <a:pt x="3586" y="778"/>
                </a:cubicBezTo>
                <a:cubicBezTo>
                  <a:pt x="3500" y="778"/>
                  <a:pt x="3500" y="778"/>
                  <a:pt x="3500" y="778"/>
                </a:cubicBezTo>
                <a:cubicBezTo>
                  <a:pt x="3500" y="0"/>
                  <a:pt x="3500" y="0"/>
                  <a:pt x="3500" y="0"/>
                </a:cubicBezTo>
                <a:cubicBezTo>
                  <a:pt x="3586" y="0"/>
                  <a:pt x="3586" y="0"/>
                  <a:pt x="3586" y="0"/>
                </a:cubicBezTo>
                <a:cubicBezTo>
                  <a:pt x="3586" y="486"/>
                  <a:pt x="3586" y="486"/>
                  <a:pt x="3586" y="486"/>
                </a:cubicBezTo>
                <a:cubicBezTo>
                  <a:pt x="3882" y="216"/>
                  <a:pt x="3882" y="216"/>
                  <a:pt x="3882" y="216"/>
                </a:cubicBezTo>
                <a:cubicBezTo>
                  <a:pt x="3890" y="216"/>
                  <a:pt x="3890" y="216"/>
                  <a:pt x="3890" y="216"/>
                </a:cubicBezTo>
                <a:lnTo>
                  <a:pt x="3890" y="319"/>
                </a:lnTo>
                <a:close/>
                <a:moveTo>
                  <a:pt x="0" y="778"/>
                </a:moveTo>
                <a:cubicBezTo>
                  <a:pt x="440" y="778"/>
                  <a:pt x="440" y="778"/>
                  <a:pt x="440" y="778"/>
                </a:cubicBezTo>
                <a:cubicBezTo>
                  <a:pt x="440" y="691"/>
                  <a:pt x="440" y="691"/>
                  <a:pt x="440" y="691"/>
                </a:cubicBezTo>
                <a:cubicBezTo>
                  <a:pt x="90" y="691"/>
                  <a:pt x="90" y="691"/>
                  <a:pt x="90" y="691"/>
                </a:cubicBezTo>
                <a:cubicBezTo>
                  <a:pt x="90" y="26"/>
                  <a:pt x="90" y="26"/>
                  <a:pt x="90" y="26"/>
                </a:cubicBezTo>
                <a:cubicBezTo>
                  <a:pt x="0" y="26"/>
                  <a:pt x="0" y="26"/>
                  <a:pt x="0" y="26"/>
                </a:cubicBezTo>
                <a:lnTo>
                  <a:pt x="0" y="778"/>
                </a:lnTo>
                <a:close/>
                <a:moveTo>
                  <a:pt x="744" y="218"/>
                </a:moveTo>
                <a:cubicBezTo>
                  <a:pt x="609" y="218"/>
                  <a:pt x="486" y="327"/>
                  <a:pt x="486" y="504"/>
                </a:cubicBezTo>
                <a:cubicBezTo>
                  <a:pt x="486" y="676"/>
                  <a:pt x="599" y="790"/>
                  <a:pt x="761" y="790"/>
                </a:cubicBezTo>
                <a:cubicBezTo>
                  <a:pt x="833" y="790"/>
                  <a:pt x="900" y="772"/>
                  <a:pt x="960" y="728"/>
                </a:cubicBezTo>
                <a:cubicBezTo>
                  <a:pt x="960" y="635"/>
                  <a:pt x="960" y="635"/>
                  <a:pt x="960" y="635"/>
                </a:cubicBezTo>
                <a:cubicBezTo>
                  <a:pt x="897" y="688"/>
                  <a:pt x="827" y="711"/>
                  <a:pt x="764" y="711"/>
                </a:cubicBezTo>
                <a:cubicBezTo>
                  <a:pt x="666" y="711"/>
                  <a:pt x="580" y="650"/>
                  <a:pt x="572" y="537"/>
                </a:cubicBezTo>
                <a:cubicBezTo>
                  <a:pt x="983" y="537"/>
                  <a:pt x="983" y="537"/>
                  <a:pt x="983" y="537"/>
                </a:cubicBezTo>
                <a:cubicBezTo>
                  <a:pt x="984" y="526"/>
                  <a:pt x="987" y="502"/>
                  <a:pt x="987" y="493"/>
                </a:cubicBezTo>
                <a:cubicBezTo>
                  <a:pt x="987" y="312"/>
                  <a:pt x="878" y="218"/>
                  <a:pt x="744" y="218"/>
                </a:cubicBezTo>
                <a:close/>
                <a:moveTo>
                  <a:pt x="745" y="296"/>
                </a:moveTo>
                <a:cubicBezTo>
                  <a:pt x="822" y="296"/>
                  <a:pt x="899" y="345"/>
                  <a:pt x="902" y="462"/>
                </a:cubicBezTo>
                <a:cubicBezTo>
                  <a:pt x="572" y="462"/>
                  <a:pt x="572" y="462"/>
                  <a:pt x="572" y="462"/>
                </a:cubicBezTo>
                <a:cubicBezTo>
                  <a:pt x="577" y="372"/>
                  <a:pt x="647" y="296"/>
                  <a:pt x="745" y="296"/>
                </a:cubicBezTo>
                <a:close/>
                <a:moveTo>
                  <a:pt x="2193" y="218"/>
                </a:moveTo>
                <a:cubicBezTo>
                  <a:pt x="2120" y="218"/>
                  <a:pt x="2067" y="256"/>
                  <a:pt x="2035" y="313"/>
                </a:cubicBezTo>
                <a:cubicBezTo>
                  <a:pt x="2009" y="252"/>
                  <a:pt x="1960" y="218"/>
                  <a:pt x="1882" y="218"/>
                </a:cubicBezTo>
                <a:cubicBezTo>
                  <a:pt x="1814" y="218"/>
                  <a:pt x="1763" y="257"/>
                  <a:pt x="1735" y="310"/>
                </a:cubicBezTo>
                <a:cubicBezTo>
                  <a:pt x="1733" y="310"/>
                  <a:pt x="1733" y="310"/>
                  <a:pt x="1733" y="310"/>
                </a:cubicBezTo>
                <a:cubicBezTo>
                  <a:pt x="1723" y="229"/>
                  <a:pt x="1723" y="229"/>
                  <a:pt x="1723" y="229"/>
                </a:cubicBezTo>
                <a:cubicBezTo>
                  <a:pt x="1655" y="229"/>
                  <a:pt x="1655" y="229"/>
                  <a:pt x="1655" y="229"/>
                </a:cubicBezTo>
                <a:cubicBezTo>
                  <a:pt x="1655" y="778"/>
                  <a:pt x="1655" y="778"/>
                  <a:pt x="1655" y="778"/>
                </a:cubicBezTo>
                <a:cubicBezTo>
                  <a:pt x="1742" y="778"/>
                  <a:pt x="1742" y="778"/>
                  <a:pt x="1742" y="778"/>
                </a:cubicBezTo>
                <a:cubicBezTo>
                  <a:pt x="1742" y="431"/>
                  <a:pt x="1742" y="431"/>
                  <a:pt x="1742" y="431"/>
                </a:cubicBezTo>
                <a:cubicBezTo>
                  <a:pt x="1742" y="364"/>
                  <a:pt x="1784" y="301"/>
                  <a:pt x="1860" y="301"/>
                </a:cubicBezTo>
                <a:cubicBezTo>
                  <a:pt x="1935" y="301"/>
                  <a:pt x="1967" y="345"/>
                  <a:pt x="1967" y="424"/>
                </a:cubicBezTo>
                <a:cubicBezTo>
                  <a:pt x="1967" y="778"/>
                  <a:pt x="1967" y="778"/>
                  <a:pt x="1967" y="778"/>
                </a:cubicBezTo>
                <a:cubicBezTo>
                  <a:pt x="2055" y="778"/>
                  <a:pt x="2055" y="778"/>
                  <a:pt x="2055" y="778"/>
                </a:cubicBezTo>
                <a:cubicBezTo>
                  <a:pt x="2055" y="425"/>
                  <a:pt x="2055" y="425"/>
                  <a:pt x="2055" y="425"/>
                </a:cubicBezTo>
                <a:cubicBezTo>
                  <a:pt x="2055" y="361"/>
                  <a:pt x="2097" y="301"/>
                  <a:pt x="2172" y="301"/>
                </a:cubicBezTo>
                <a:cubicBezTo>
                  <a:pt x="2247" y="301"/>
                  <a:pt x="2279" y="345"/>
                  <a:pt x="2279" y="424"/>
                </a:cubicBezTo>
                <a:cubicBezTo>
                  <a:pt x="2279" y="778"/>
                  <a:pt x="2279" y="778"/>
                  <a:pt x="2279" y="778"/>
                </a:cubicBezTo>
                <a:cubicBezTo>
                  <a:pt x="2367" y="778"/>
                  <a:pt x="2367" y="778"/>
                  <a:pt x="2367" y="778"/>
                </a:cubicBezTo>
                <a:cubicBezTo>
                  <a:pt x="2367" y="412"/>
                  <a:pt x="2367" y="412"/>
                  <a:pt x="2367" y="412"/>
                </a:cubicBezTo>
                <a:cubicBezTo>
                  <a:pt x="2367" y="297"/>
                  <a:pt x="2313" y="218"/>
                  <a:pt x="2193" y="218"/>
                </a:cubicBezTo>
                <a:close/>
                <a:moveTo>
                  <a:pt x="2720" y="218"/>
                </a:moveTo>
                <a:cubicBezTo>
                  <a:pt x="2589" y="218"/>
                  <a:pt x="2467" y="328"/>
                  <a:pt x="2467" y="504"/>
                </a:cubicBezTo>
                <a:cubicBezTo>
                  <a:pt x="2467" y="678"/>
                  <a:pt x="2589" y="790"/>
                  <a:pt x="2720" y="790"/>
                </a:cubicBezTo>
                <a:cubicBezTo>
                  <a:pt x="2802" y="790"/>
                  <a:pt x="2880" y="751"/>
                  <a:pt x="2921" y="675"/>
                </a:cubicBezTo>
                <a:cubicBezTo>
                  <a:pt x="2922" y="675"/>
                  <a:pt x="2922" y="675"/>
                  <a:pt x="2922" y="675"/>
                </a:cubicBezTo>
                <a:cubicBezTo>
                  <a:pt x="2932" y="778"/>
                  <a:pt x="2932" y="778"/>
                  <a:pt x="2932" y="778"/>
                </a:cubicBezTo>
                <a:cubicBezTo>
                  <a:pt x="3004" y="778"/>
                  <a:pt x="3004" y="778"/>
                  <a:pt x="3004" y="778"/>
                </a:cubicBezTo>
                <a:cubicBezTo>
                  <a:pt x="3004" y="229"/>
                  <a:pt x="3004" y="229"/>
                  <a:pt x="3004" y="229"/>
                </a:cubicBezTo>
                <a:cubicBezTo>
                  <a:pt x="2932" y="229"/>
                  <a:pt x="2932" y="229"/>
                  <a:pt x="2932" y="229"/>
                </a:cubicBezTo>
                <a:cubicBezTo>
                  <a:pt x="2922" y="331"/>
                  <a:pt x="2922" y="331"/>
                  <a:pt x="2922" y="331"/>
                </a:cubicBezTo>
                <a:cubicBezTo>
                  <a:pt x="2921" y="331"/>
                  <a:pt x="2921" y="331"/>
                  <a:pt x="2921" y="331"/>
                </a:cubicBezTo>
                <a:cubicBezTo>
                  <a:pt x="2880" y="256"/>
                  <a:pt x="2802" y="218"/>
                  <a:pt x="2720" y="218"/>
                </a:cubicBezTo>
                <a:close/>
                <a:moveTo>
                  <a:pt x="2736" y="299"/>
                </a:moveTo>
                <a:cubicBezTo>
                  <a:pt x="2840" y="299"/>
                  <a:pt x="2918" y="382"/>
                  <a:pt x="2918" y="503"/>
                </a:cubicBezTo>
                <a:cubicBezTo>
                  <a:pt x="2918" y="624"/>
                  <a:pt x="2840" y="708"/>
                  <a:pt x="2736" y="708"/>
                </a:cubicBezTo>
                <a:cubicBezTo>
                  <a:pt x="2634" y="708"/>
                  <a:pt x="2554" y="625"/>
                  <a:pt x="2554" y="504"/>
                </a:cubicBezTo>
                <a:cubicBezTo>
                  <a:pt x="2554" y="381"/>
                  <a:pt x="2634" y="299"/>
                  <a:pt x="2736" y="299"/>
                </a:cubicBezTo>
                <a:close/>
                <a:moveTo>
                  <a:pt x="3376" y="223"/>
                </a:moveTo>
                <a:cubicBezTo>
                  <a:pt x="3329" y="223"/>
                  <a:pt x="3256" y="245"/>
                  <a:pt x="3219" y="316"/>
                </a:cubicBezTo>
                <a:cubicBezTo>
                  <a:pt x="3218" y="316"/>
                  <a:pt x="3218" y="316"/>
                  <a:pt x="3218" y="316"/>
                </a:cubicBezTo>
                <a:cubicBezTo>
                  <a:pt x="3209" y="229"/>
                  <a:pt x="3209" y="229"/>
                  <a:pt x="3209" y="229"/>
                </a:cubicBezTo>
                <a:cubicBezTo>
                  <a:pt x="3138" y="229"/>
                  <a:pt x="3138" y="229"/>
                  <a:pt x="3138" y="229"/>
                </a:cubicBezTo>
                <a:cubicBezTo>
                  <a:pt x="3138" y="778"/>
                  <a:pt x="3138" y="778"/>
                  <a:pt x="3138" y="778"/>
                </a:cubicBezTo>
                <a:cubicBezTo>
                  <a:pt x="3226" y="778"/>
                  <a:pt x="3226" y="778"/>
                  <a:pt x="3226" y="778"/>
                </a:cubicBezTo>
                <a:cubicBezTo>
                  <a:pt x="3226" y="462"/>
                  <a:pt x="3226" y="462"/>
                  <a:pt x="3226" y="462"/>
                </a:cubicBezTo>
                <a:cubicBezTo>
                  <a:pt x="3226" y="334"/>
                  <a:pt x="3329" y="295"/>
                  <a:pt x="3413" y="312"/>
                </a:cubicBezTo>
                <a:cubicBezTo>
                  <a:pt x="3413" y="226"/>
                  <a:pt x="3413" y="226"/>
                  <a:pt x="3413" y="226"/>
                </a:cubicBezTo>
                <a:cubicBezTo>
                  <a:pt x="3402" y="224"/>
                  <a:pt x="3391" y="223"/>
                  <a:pt x="3376" y="223"/>
                </a:cubicBezTo>
                <a:close/>
                <a:moveTo>
                  <a:pt x="1542" y="216"/>
                </a:moveTo>
                <a:cubicBezTo>
                  <a:pt x="1535" y="216"/>
                  <a:pt x="1535" y="216"/>
                  <a:pt x="1535" y="216"/>
                </a:cubicBezTo>
                <a:cubicBezTo>
                  <a:pt x="1306" y="445"/>
                  <a:pt x="1306" y="445"/>
                  <a:pt x="1306" y="445"/>
                </a:cubicBezTo>
                <a:cubicBezTo>
                  <a:pt x="1077" y="216"/>
                  <a:pt x="1077" y="216"/>
                  <a:pt x="1077" y="216"/>
                </a:cubicBezTo>
                <a:cubicBezTo>
                  <a:pt x="1070" y="216"/>
                  <a:pt x="1070" y="216"/>
                  <a:pt x="1070" y="216"/>
                </a:cubicBezTo>
                <a:cubicBezTo>
                  <a:pt x="1070" y="327"/>
                  <a:pt x="1070" y="327"/>
                  <a:pt x="1070" y="327"/>
                </a:cubicBezTo>
                <a:cubicBezTo>
                  <a:pt x="1246" y="504"/>
                  <a:pt x="1246" y="504"/>
                  <a:pt x="1246" y="504"/>
                </a:cubicBezTo>
                <a:cubicBezTo>
                  <a:pt x="1070" y="679"/>
                  <a:pt x="1070" y="679"/>
                  <a:pt x="1070" y="679"/>
                </a:cubicBezTo>
                <a:cubicBezTo>
                  <a:pt x="1070" y="791"/>
                  <a:pt x="1070" y="791"/>
                  <a:pt x="1070" y="791"/>
                </a:cubicBezTo>
                <a:cubicBezTo>
                  <a:pt x="1077" y="791"/>
                  <a:pt x="1077" y="791"/>
                  <a:pt x="1077" y="791"/>
                </a:cubicBezTo>
                <a:cubicBezTo>
                  <a:pt x="1305" y="561"/>
                  <a:pt x="1305" y="561"/>
                  <a:pt x="1305" y="561"/>
                </a:cubicBezTo>
                <a:cubicBezTo>
                  <a:pt x="1535" y="791"/>
                  <a:pt x="1535" y="791"/>
                  <a:pt x="1535" y="791"/>
                </a:cubicBezTo>
                <a:cubicBezTo>
                  <a:pt x="1542" y="791"/>
                  <a:pt x="1542" y="791"/>
                  <a:pt x="1542" y="791"/>
                </a:cubicBezTo>
                <a:cubicBezTo>
                  <a:pt x="1542" y="678"/>
                  <a:pt x="1542" y="678"/>
                  <a:pt x="1542" y="678"/>
                </a:cubicBezTo>
                <a:cubicBezTo>
                  <a:pt x="1364" y="502"/>
                  <a:pt x="1364" y="502"/>
                  <a:pt x="1364" y="502"/>
                </a:cubicBezTo>
                <a:cubicBezTo>
                  <a:pt x="1542" y="323"/>
                  <a:pt x="1542" y="323"/>
                  <a:pt x="1542" y="323"/>
                </a:cubicBezTo>
                <a:lnTo>
                  <a:pt x="1542" y="216"/>
                </a:lnTo>
                <a:close/>
                <a:moveTo>
                  <a:pt x="3733" y="8"/>
                </a:moveTo>
                <a:cubicBezTo>
                  <a:pt x="3733" y="0"/>
                  <a:pt x="3733" y="0"/>
                  <a:pt x="3733" y="0"/>
                </a:cubicBezTo>
                <a:cubicBezTo>
                  <a:pt x="3794" y="0"/>
                  <a:pt x="3794" y="0"/>
                  <a:pt x="3794" y="0"/>
                </a:cubicBezTo>
                <a:cubicBezTo>
                  <a:pt x="3794" y="8"/>
                  <a:pt x="3794" y="8"/>
                  <a:pt x="3794" y="8"/>
                </a:cubicBezTo>
                <a:cubicBezTo>
                  <a:pt x="3768" y="8"/>
                  <a:pt x="3768" y="8"/>
                  <a:pt x="3768" y="8"/>
                </a:cubicBezTo>
                <a:cubicBezTo>
                  <a:pt x="3768" y="70"/>
                  <a:pt x="3768" y="70"/>
                  <a:pt x="3768" y="70"/>
                </a:cubicBezTo>
                <a:cubicBezTo>
                  <a:pt x="3759" y="70"/>
                  <a:pt x="3759" y="70"/>
                  <a:pt x="3759" y="70"/>
                </a:cubicBezTo>
                <a:cubicBezTo>
                  <a:pt x="3759" y="8"/>
                  <a:pt x="3759" y="8"/>
                  <a:pt x="3759" y="8"/>
                </a:cubicBezTo>
                <a:lnTo>
                  <a:pt x="3733" y="8"/>
                </a:lnTo>
                <a:close/>
                <a:moveTo>
                  <a:pt x="3825" y="0"/>
                </a:moveTo>
                <a:cubicBezTo>
                  <a:pt x="3851" y="59"/>
                  <a:pt x="3851" y="59"/>
                  <a:pt x="3851" y="59"/>
                </a:cubicBezTo>
                <a:cubicBezTo>
                  <a:pt x="3877" y="0"/>
                  <a:pt x="3877" y="0"/>
                  <a:pt x="3877" y="0"/>
                </a:cubicBezTo>
                <a:cubicBezTo>
                  <a:pt x="3890" y="0"/>
                  <a:pt x="3890" y="0"/>
                  <a:pt x="3890" y="0"/>
                </a:cubicBezTo>
                <a:cubicBezTo>
                  <a:pt x="3890" y="70"/>
                  <a:pt x="3890" y="70"/>
                  <a:pt x="3890" y="70"/>
                </a:cubicBezTo>
                <a:cubicBezTo>
                  <a:pt x="3881" y="70"/>
                  <a:pt x="3881" y="70"/>
                  <a:pt x="3881" y="70"/>
                </a:cubicBezTo>
                <a:cubicBezTo>
                  <a:pt x="3881" y="12"/>
                  <a:pt x="3881" y="12"/>
                  <a:pt x="3881" y="12"/>
                </a:cubicBezTo>
                <a:cubicBezTo>
                  <a:pt x="3881" y="12"/>
                  <a:pt x="3881" y="12"/>
                  <a:pt x="3881" y="12"/>
                </a:cubicBezTo>
                <a:cubicBezTo>
                  <a:pt x="3855" y="70"/>
                  <a:pt x="3855" y="70"/>
                  <a:pt x="3855" y="70"/>
                </a:cubicBezTo>
                <a:cubicBezTo>
                  <a:pt x="3847" y="70"/>
                  <a:pt x="3847" y="70"/>
                  <a:pt x="3847" y="70"/>
                </a:cubicBezTo>
                <a:cubicBezTo>
                  <a:pt x="3821" y="12"/>
                  <a:pt x="3821" y="12"/>
                  <a:pt x="3821" y="12"/>
                </a:cubicBezTo>
                <a:cubicBezTo>
                  <a:pt x="3821" y="12"/>
                  <a:pt x="3821" y="12"/>
                  <a:pt x="3821" y="12"/>
                </a:cubicBezTo>
                <a:cubicBezTo>
                  <a:pt x="3821" y="70"/>
                  <a:pt x="3821" y="70"/>
                  <a:pt x="3821" y="70"/>
                </a:cubicBezTo>
                <a:cubicBezTo>
                  <a:pt x="3812" y="70"/>
                  <a:pt x="3812" y="70"/>
                  <a:pt x="3812" y="70"/>
                </a:cubicBezTo>
                <a:cubicBezTo>
                  <a:pt x="3812" y="0"/>
                  <a:pt x="3812" y="0"/>
                  <a:pt x="3812" y="0"/>
                </a:cubicBezTo>
                <a:lnTo>
                  <a:pt x="3825" y="0"/>
                </a:lnTo>
                <a:close/>
              </a:path>
            </a:pathLst>
          </a:custGeom>
          <a:solidFill>
            <a:srgbClr val="3232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006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8" decel="50000" fill="hold" grpId="0"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5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1" decel="75000" fill="hold" grpId="0" nodeType="withEffect">
                                  <p:stCondLst>
                                    <p:cond delay="68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320" fill="hold"/>
                                        <p:tgtEl>
                                          <p:spTgt spid="31"/>
                                        </p:tgtEl>
                                        <p:attrNameLst>
                                          <p:attrName>ppt_x</p:attrName>
                                        </p:attrNameLst>
                                      </p:cBhvr>
                                      <p:tavLst>
                                        <p:tav tm="0">
                                          <p:val>
                                            <p:strVal val="#ppt_x"/>
                                          </p:val>
                                        </p:tav>
                                        <p:tav tm="100000">
                                          <p:val>
                                            <p:strVal val="#ppt_x"/>
                                          </p:val>
                                        </p:tav>
                                      </p:tavLst>
                                    </p:anim>
                                    <p:anim calcmode="lin" valueType="num">
                                      <p:cBhvr additive="base">
                                        <p:cTn id="32" dur="32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decel="75000" fill="hold" grpId="0" nodeType="withEffect">
                                  <p:stCondLst>
                                    <p:cond delay="68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20" fill="hold"/>
                                        <p:tgtEl>
                                          <p:spTgt spid="32"/>
                                        </p:tgtEl>
                                        <p:attrNameLst>
                                          <p:attrName>ppt_x</p:attrName>
                                        </p:attrNameLst>
                                      </p:cBhvr>
                                      <p:tavLst>
                                        <p:tav tm="0">
                                          <p:val>
                                            <p:strVal val="#ppt_x"/>
                                          </p:val>
                                        </p:tav>
                                        <p:tav tm="100000">
                                          <p:val>
                                            <p:strVal val="#ppt_x"/>
                                          </p:val>
                                        </p:tav>
                                      </p:tavLst>
                                    </p:anim>
                                    <p:anim calcmode="lin" valueType="num">
                                      <p:cBhvr additive="base">
                                        <p:cTn id="36" dur="32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2" presetClass="exit" presetSubtype="2" decel="100000" fill="hold" nodeType="withEffect">
                                  <p:stCondLst>
                                    <p:cond delay="0"/>
                                  </p:stCondLst>
                                  <p:childTnLst>
                                    <p:anim calcmode="lin" valueType="num">
                                      <p:cBhvr additive="base">
                                        <p:cTn id="61" dur="1500"/>
                                        <p:tgtEl>
                                          <p:spTgt spid="30"/>
                                        </p:tgtEl>
                                        <p:attrNameLst>
                                          <p:attrName>ppt_x</p:attrName>
                                        </p:attrNameLst>
                                      </p:cBhvr>
                                      <p:tavLst>
                                        <p:tav tm="0">
                                          <p:val>
                                            <p:strVal val="ppt_x"/>
                                          </p:val>
                                        </p:tav>
                                        <p:tav tm="100000">
                                          <p:val>
                                            <p:strVal val="1+ppt_w/2"/>
                                          </p:val>
                                        </p:tav>
                                      </p:tavLst>
                                    </p:anim>
                                    <p:anim calcmode="lin" valueType="num">
                                      <p:cBhvr additive="base">
                                        <p:cTn id="62" dur="1500"/>
                                        <p:tgtEl>
                                          <p:spTgt spid="30"/>
                                        </p:tgtEl>
                                        <p:attrNameLst>
                                          <p:attrName>ppt_y</p:attrName>
                                        </p:attrNameLst>
                                      </p:cBhvr>
                                      <p:tavLst>
                                        <p:tav tm="0">
                                          <p:val>
                                            <p:strVal val="ppt_y"/>
                                          </p:val>
                                        </p:tav>
                                        <p:tav tm="100000">
                                          <p:val>
                                            <p:strVal val="ppt_y"/>
                                          </p:val>
                                        </p:tav>
                                      </p:tavLst>
                                    </p:anim>
                                    <p:set>
                                      <p:cBhvr>
                                        <p:cTn id="63" dur="1" fill="hold">
                                          <p:stCondLst>
                                            <p:cond delay="1499"/>
                                          </p:stCondLst>
                                        </p:cTn>
                                        <p:tgtEl>
                                          <p:spTgt spid="30"/>
                                        </p:tgtEl>
                                        <p:attrNameLst>
                                          <p:attrName>style.visibility</p:attrName>
                                        </p:attrNameLst>
                                      </p:cBhvr>
                                      <p:to>
                                        <p:strVal val="hidden"/>
                                      </p:to>
                                    </p:set>
                                  </p:childTnLst>
                                </p:cTn>
                              </p:par>
                              <p:par>
                                <p:cTn id="64" presetID="35" presetClass="path" presetSubtype="0" accel="20000" decel="80000" fill="hold" nodeType="withEffect">
                                  <p:stCondLst>
                                    <p:cond delay="0"/>
                                  </p:stCondLst>
                                  <p:childTnLst>
                                    <p:animMotion origin="layout" path="M 0.11641 -2.96296E-6 L -4.58333E-6 -2.96296E-6 " pathEditMode="relative" rAng="0" ptsTypes="AA">
                                      <p:cBhvr>
                                        <p:cTn id="65" dur="500" fill="hold"/>
                                        <p:tgtEl>
                                          <p:spTgt spid="39"/>
                                        </p:tgtEl>
                                        <p:attrNameLst>
                                          <p:attrName>ppt_x</p:attrName>
                                          <p:attrName>ppt_y</p:attrName>
                                        </p:attrNameLst>
                                      </p:cBhvr>
                                      <p:rCtr x="-5820" y="0"/>
                                    </p:animMotion>
                                  </p:childTnLst>
                                </p:cTn>
                              </p:par>
                              <p:par>
                                <p:cTn id="66" presetID="1"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35" presetClass="path" presetSubtype="0" accel="20000" decel="80000" fill="hold" grpId="1" nodeType="withEffect">
                                  <p:stCondLst>
                                    <p:cond delay="0"/>
                                  </p:stCondLst>
                                  <p:childTnLst>
                                    <p:animMotion origin="layout" path="M 0.11641 -2.96296E-6 L -4.58333E-6 -2.96296E-6 " pathEditMode="relative" rAng="0" ptsTypes="AA">
                                      <p:cBhvr>
                                        <p:cTn id="69" dur="500" fill="hold"/>
                                        <p:tgtEl>
                                          <p:spTgt spid="34"/>
                                        </p:tgtEl>
                                        <p:attrNameLst>
                                          <p:attrName>ppt_x</p:attrName>
                                          <p:attrName>ppt_y</p:attrName>
                                        </p:attrNameLst>
                                      </p:cBhvr>
                                      <p:rCtr x="-5820" y="0"/>
                                    </p:animMotion>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xit" presetSubtype="0" fill="hold" grpId="2" nodeType="withEffect">
                                  <p:stCondLst>
                                    <p:cond delay="0"/>
                                  </p:stCondLst>
                                  <p:childTnLst>
                                    <p:set>
                                      <p:cBhvr>
                                        <p:cTn id="7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4" grpId="0" animBg="1"/>
      <p:bldP spid="34" grpId="1" animBg="1"/>
      <p:bldP spid="34" grpId="2" animBg="1"/>
      <p:bldP spid="4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w Illustr">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04800" y="822960"/>
            <a:ext cx="64008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spcBef>
                <a:spcPts val="0"/>
              </a:spcBef>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3" name="Title 2"/>
          <p:cNvSpPr>
            <a:spLocks noGrp="1"/>
          </p:cNvSpPr>
          <p:nvPr>
            <p:ph type="title"/>
          </p:nvPr>
        </p:nvSpPr>
        <p:spPr/>
        <p:txBody>
          <a:bodyPr/>
          <a:lstStyle>
            <a:lvl1pPr>
              <a:defRPr>
                <a:latin typeface="+mn-lt"/>
              </a:defRPr>
            </a:lvl1pPr>
          </a:lstStyle>
          <a:p>
            <a:r>
              <a:rPr lang="en-US"/>
              <a:t>Click to edit Master title style</a:t>
            </a:r>
          </a:p>
        </p:txBody>
      </p:sp>
      <p:sp>
        <p:nvSpPr>
          <p:cNvPr id="4" name="Picture Placeholder 3"/>
          <p:cNvSpPr>
            <a:spLocks noGrp="1"/>
          </p:cNvSpPr>
          <p:nvPr>
            <p:ph type="pic" sz="quarter" idx="12"/>
          </p:nvPr>
        </p:nvSpPr>
        <p:spPr>
          <a:xfrm>
            <a:off x="7010400" y="822960"/>
            <a:ext cx="4876800" cy="5486400"/>
          </a:xfrm>
        </p:spPr>
        <p:txBody>
          <a:bodyPr lIns="91440" tIns="45720" rIns="91440" bIns="45720"/>
          <a:lstStyle>
            <a:lvl1pPr marL="0" indent="0">
              <a:buNone/>
              <a:defRPr>
                <a:latin typeface="+mn-lt"/>
              </a:defRPr>
            </a:lvl1pPr>
          </a:lstStyle>
          <a:p>
            <a:r>
              <a:rPr lang="en-US"/>
              <a:t>Click icon to add picture</a:t>
            </a:r>
          </a:p>
        </p:txBody>
      </p:sp>
      <p:sp>
        <p:nvSpPr>
          <p:cNvPr id="8" name="Footer Placeholder 7"/>
          <p:cNvSpPr>
            <a:spLocks noGrp="1"/>
          </p:cNvSpPr>
          <p:nvPr>
            <p:ph type="ftr" sz="quarter" idx="13"/>
          </p:nvPr>
        </p:nvSpPr>
        <p:spPr/>
        <p:txBody>
          <a:bodyPr/>
          <a:lstStyle/>
          <a:p>
            <a:r>
              <a:rPr lang="en-US"/>
              <a:t>© 2022 Lexmark. All rights reserved.</a:t>
            </a:r>
          </a:p>
        </p:txBody>
      </p:sp>
      <p:sp>
        <p:nvSpPr>
          <p:cNvPr id="9" name="Slide Number Placeholder 8"/>
          <p:cNvSpPr>
            <a:spLocks noGrp="1"/>
          </p:cNvSpPr>
          <p:nvPr>
            <p:ph type="sldNum" sz="quarter" idx="14"/>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491664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and Sidebar Left">
    <p:spTree>
      <p:nvGrpSpPr>
        <p:cNvPr id="1" name=""/>
        <p:cNvGrpSpPr/>
        <p:nvPr/>
      </p:nvGrpSpPr>
      <p:grpSpPr>
        <a:xfrm>
          <a:off x="0" y="0"/>
          <a:ext cx="0" cy="0"/>
          <a:chOff x="0" y="0"/>
          <a:chExt cx="0" cy="0"/>
        </a:xfrm>
      </p:grpSpPr>
      <p:sp>
        <p:nvSpPr>
          <p:cNvPr id="11" name="Rectangle 10"/>
          <p:cNvSpPr/>
          <p:nvPr/>
        </p:nvSpPr>
        <p:spPr bwMode="auto">
          <a:xfrm>
            <a:off x="304800" y="822960"/>
            <a:ext cx="3352801" cy="640080"/>
          </a:xfrm>
          <a:prstGeom prst="rect">
            <a:avLst/>
          </a:prstGeom>
          <a:solidFill>
            <a:schemeClr val="accent2"/>
          </a:solidFill>
          <a:ln w="9525" cap="flat" cmpd="sng" algn="ctr">
            <a:noFill/>
            <a:prstDash val="solid"/>
            <a:miter/>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7519" y="822960"/>
            <a:ext cx="640080" cy="640080"/>
          </a:xfrm>
          <a:prstGeom prst="rect">
            <a:avLst/>
          </a:prstGeom>
        </p:spPr>
      </p:pic>
      <p:sp>
        <p:nvSpPr>
          <p:cNvPr id="5" name="Sidebar Title Placeholder"/>
          <p:cNvSpPr>
            <a:spLocks noGrp="1"/>
          </p:cNvSpPr>
          <p:nvPr>
            <p:ph type="body" sz="quarter" idx="3" hasCustomPrompt="1"/>
          </p:nvPr>
        </p:nvSpPr>
        <p:spPr>
          <a:xfrm>
            <a:off x="304802" y="1463040"/>
            <a:ext cx="3352799" cy="4846320"/>
          </a:xfrm>
          <a:gradFill flip="none" rotWithShape="1">
            <a:gsLst>
              <a:gs pos="0">
                <a:schemeClr val="bg2"/>
              </a:gs>
              <a:gs pos="100000">
                <a:schemeClr val="bg1"/>
              </a:gs>
            </a:gsLst>
            <a:lin ang="5400000" scaled="1"/>
            <a:tileRect/>
          </a:grad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spcBef>
                <a:spcPts val="600"/>
              </a:spcBef>
              <a:spcAft>
                <a:spcPts val="0"/>
              </a:spcAft>
              <a:defRPr lang="en-US" sz="1800" dirty="0" smtClean="0"/>
            </a:lvl1pPr>
            <a:lvl2pPr>
              <a:spcBef>
                <a:spcPts val="600"/>
              </a:spcBef>
              <a:spcAft>
                <a:spcPts val="0"/>
              </a:spcAft>
              <a:defRPr lang="en-US" sz="1600" dirty="0" smtClean="0"/>
            </a:lvl2pPr>
            <a:lvl3pPr>
              <a:spcBef>
                <a:spcPts val="600"/>
              </a:spcBef>
              <a:spcAft>
                <a:spcPts val="0"/>
              </a:spcAft>
              <a:defRPr lang="en-US" sz="1600" dirty="0" smtClean="0"/>
            </a:lvl3pPr>
            <a:lvl4pPr>
              <a:spcBef>
                <a:spcPts val="600"/>
              </a:spcBef>
              <a:spcAft>
                <a:spcPts val="0"/>
              </a:spcAft>
              <a:defRPr lang="en-US" sz="1200" dirty="0" smtClean="0"/>
            </a:lvl4pPr>
            <a:lvl5pPr>
              <a:spcBef>
                <a:spcPts val="600"/>
              </a:spcBef>
              <a:spcAft>
                <a:spcPts val="0"/>
              </a:spcAft>
              <a:defRPr lang="en-US" sz="1200"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p:cNvSpPr>
            <a:spLocks noGrp="1"/>
          </p:cNvSpPr>
          <p:nvPr>
            <p:ph sz="half" idx="2"/>
          </p:nvPr>
        </p:nvSpPr>
        <p:spPr>
          <a:xfrm>
            <a:off x="3962400" y="822960"/>
            <a:ext cx="79248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a:xfrm>
            <a:off x="304800" y="137160"/>
            <a:ext cx="11582400" cy="457200"/>
          </a:xfrm>
        </p:spPr>
        <p:txBody>
          <a:bodyPr/>
          <a:lstStyle>
            <a:lvl1pPr>
              <a:defRPr>
                <a:latin typeface="+mn-lt"/>
              </a:defRPr>
            </a:lvl1pPr>
          </a:lstStyle>
          <a:p>
            <a:r>
              <a:rPr lang="en-US"/>
              <a:t>Click to edit Master title style</a:t>
            </a:r>
          </a:p>
        </p:txBody>
      </p:sp>
      <p:sp>
        <p:nvSpPr>
          <p:cNvPr id="9" name="Text Placeholder 5"/>
          <p:cNvSpPr>
            <a:spLocks noGrp="1"/>
          </p:cNvSpPr>
          <p:nvPr>
            <p:ph type="body" sz="quarter" idx="12"/>
          </p:nvPr>
        </p:nvSpPr>
        <p:spPr>
          <a:xfrm>
            <a:off x="304799" y="822960"/>
            <a:ext cx="3352800" cy="640080"/>
          </a:xfrm>
          <a:noFill/>
        </p:spPr>
        <p:txBody>
          <a:bodyPr wrap="square" rtlCol="0" anchor="ctr">
            <a:noAutofit/>
          </a:bodyPr>
          <a:lstStyle>
            <a:lvl1pPr marL="0" indent="0" algn="ctr">
              <a:buFont typeface="Arial" panose="020B0604020202020204" pitchFamily="34" charset="0"/>
              <a:buNone/>
              <a:defRPr lang="en-US" sz="2000" b="1" dirty="0" smtClean="0">
                <a:solidFill>
                  <a:schemeClr val="bg1"/>
                </a:solidFill>
              </a:defRPr>
            </a:lvl1pPr>
          </a:lstStyle>
          <a:p>
            <a:pPr marL="0" lvl="0" defTabSz="914400" latinLnBrk="0"/>
            <a:r>
              <a:rPr lang="en-US"/>
              <a:t>Click to edit Master text styles</a:t>
            </a:r>
          </a:p>
        </p:txBody>
      </p:sp>
      <p:sp>
        <p:nvSpPr>
          <p:cNvPr id="6" name="Footer Placeholder 5"/>
          <p:cNvSpPr>
            <a:spLocks noGrp="1"/>
          </p:cNvSpPr>
          <p:nvPr>
            <p:ph type="ftr" sz="quarter" idx="13"/>
          </p:nvPr>
        </p:nvSpPr>
        <p:spPr/>
        <p:txBody>
          <a:bodyPr/>
          <a:lstStyle/>
          <a:p>
            <a:r>
              <a:rPr lang="en-US"/>
              <a:t>© 2022 Lexmark. All rights reserved.</a:t>
            </a:r>
          </a:p>
        </p:txBody>
      </p:sp>
      <p:sp>
        <p:nvSpPr>
          <p:cNvPr id="10" name="Slide Number Placeholder 9"/>
          <p:cNvSpPr>
            <a:spLocks noGrp="1"/>
          </p:cNvSpPr>
          <p:nvPr>
            <p:ph type="sldNum" sz="quarter" idx="14"/>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3630026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Content Placeholder"/>
          <p:cNvSpPr>
            <a:spLocks noGrp="1" noChangeArrowheads="1"/>
          </p:cNvSpPr>
          <p:nvPr>
            <p:ph type="body" idx="1"/>
          </p:nvPr>
        </p:nvSpPr>
        <p:spPr bwMode="auto">
          <a:xfrm>
            <a:off x="304800" y="822325"/>
            <a:ext cx="11582400" cy="5486400"/>
          </a:xfrm>
          <a:prstGeom prst="rect">
            <a:avLst/>
          </a:prstGeo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4"/>
          </p:nvPr>
        </p:nvSpPr>
        <p:spPr>
          <a:xfrm>
            <a:off x="10668000" y="6565900"/>
            <a:ext cx="1219200" cy="136525"/>
          </a:xfrm>
          <a:prstGeom prst="rect">
            <a:avLst/>
          </a:prstGeom>
        </p:spPr>
        <p:txBody>
          <a:bodyPr vert="horz" wrap="none" lIns="45720" tIns="45720" rIns="45720" bIns="45720" rtlCol="0" anchor="ctr"/>
          <a:lstStyle>
            <a:lvl1pPr algn="r" fontAlgn="auto">
              <a:spcBef>
                <a:spcPts val="0"/>
              </a:spcBef>
              <a:spcAft>
                <a:spcPts val="0"/>
              </a:spcAft>
              <a:defRPr sz="800">
                <a:solidFill>
                  <a:schemeClr val="tx2"/>
                </a:solidFill>
                <a:latin typeface="+mn-lt"/>
                <a:ea typeface="+mn-ea"/>
                <a:cs typeface="+mn-cs"/>
              </a:defRPr>
            </a:lvl1pPr>
          </a:lstStyle>
          <a:p>
            <a:pPr>
              <a:defRPr/>
            </a:pPr>
            <a:fld id="{A340BCD4-4934-D542-A133-E9684A4995B9}" type="slidenum">
              <a:rPr lang="en-US"/>
              <a:pPr>
                <a:defRPr/>
              </a:pPr>
              <a:t>‹#›</a:t>
            </a:fld>
            <a:endParaRPr lang="en-US"/>
          </a:p>
        </p:txBody>
      </p:sp>
      <p:sp>
        <p:nvSpPr>
          <p:cNvPr id="7" name="Footer Placeholder"/>
          <p:cNvSpPr>
            <a:spLocks noGrp="1"/>
          </p:cNvSpPr>
          <p:nvPr>
            <p:ph type="ftr" sz="quarter" idx="3"/>
          </p:nvPr>
        </p:nvSpPr>
        <p:spPr>
          <a:xfrm>
            <a:off x="3048000" y="6565900"/>
            <a:ext cx="6096000" cy="136525"/>
          </a:xfrm>
          <a:prstGeom prst="rect">
            <a:avLst/>
          </a:prstGeom>
        </p:spPr>
        <p:txBody>
          <a:bodyPr vert="horz" wrap="none" lIns="45720" tIns="45720" rIns="4572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lang="en-US" sz="900">
                <a:solidFill>
                  <a:srgbClr val="8A8A8A"/>
                </a:solidFill>
                <a:latin typeface="+mn-lt"/>
                <a:ea typeface="+mn-ea"/>
                <a:cs typeface="+mn-cs"/>
              </a:defRPr>
            </a:lvl1pPr>
          </a:lstStyle>
          <a:p>
            <a:pPr>
              <a:defRPr/>
            </a:pPr>
            <a:r>
              <a:rPr lang="en-US"/>
              <a:t>© 2022 Lexmark. All rights reserved.</a:t>
            </a:r>
            <a:endParaRPr/>
          </a:p>
        </p:txBody>
      </p:sp>
      <p:sp>
        <p:nvSpPr>
          <p:cNvPr id="2" name="Title"/>
          <p:cNvSpPr>
            <a:spLocks noGrp="1" noChangeArrowheads="1"/>
          </p:cNvSpPr>
          <p:nvPr>
            <p:ph type="title"/>
          </p:nvPr>
        </p:nvSpPr>
        <p:spPr bwMode="auto">
          <a:xfrm>
            <a:off x="304800" y="136525"/>
            <a:ext cx="11582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endParaRPr lang="en-US"/>
          </a:p>
        </p:txBody>
      </p:sp>
      <p:pic>
        <p:nvPicPr>
          <p:cNvPr id="1030" name="Picture 7"/>
          <p:cNvPicPr>
            <a:picLocks noChangeAspect="1"/>
          </p:cNvPicPr>
          <p:nvPr/>
        </p:nvPicPr>
        <p:blipFill>
          <a:blip r:embed="rId74">
            <a:extLst>
              <a:ext uri="{28A0092B-C50C-407E-A947-70E740481C1C}">
                <a14:useLocalDpi xmlns:a14="http://schemas.microsoft.com/office/drawing/2010/main" val="0"/>
              </a:ext>
            </a:extLst>
          </a:blip>
          <a:srcRect/>
          <a:stretch>
            <a:fillRect/>
          </a:stretch>
        </p:blipFill>
        <p:spPr bwMode="auto">
          <a:xfrm>
            <a:off x="304800" y="6529388"/>
            <a:ext cx="1006475" cy="20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8" r:id="rId26"/>
    <p:sldLayoutId id="2147483839" r:id="rId27"/>
    <p:sldLayoutId id="2147483840" r:id="rId28"/>
    <p:sldLayoutId id="2147483841" r:id="rId29"/>
    <p:sldLayoutId id="2147483842" r:id="rId30"/>
    <p:sldLayoutId id="2147483843" r:id="rId31"/>
    <p:sldLayoutId id="2147483847" r:id="rId32"/>
    <p:sldLayoutId id="2147483848" r:id="rId33"/>
    <p:sldLayoutId id="2147483849" r:id="rId34"/>
    <p:sldLayoutId id="2147483853" r:id="rId35"/>
    <p:sldLayoutId id="2147483854" r:id="rId36"/>
    <p:sldLayoutId id="2147483855" r:id="rId37"/>
    <p:sldLayoutId id="2147483856" r:id="rId38"/>
    <p:sldLayoutId id="2147483857" r:id="rId39"/>
    <p:sldLayoutId id="2147483858" r:id="rId40"/>
    <p:sldLayoutId id="2147483859" r:id="rId41"/>
    <p:sldLayoutId id="2147483860" r:id="rId42"/>
    <p:sldLayoutId id="2147483890" r:id="rId43"/>
    <p:sldLayoutId id="2147483861" r:id="rId44"/>
    <p:sldLayoutId id="2147483863" r:id="rId45"/>
    <p:sldLayoutId id="2147483862" r:id="rId46"/>
    <p:sldLayoutId id="2147483865" r:id="rId47"/>
    <p:sldLayoutId id="2147483864" r:id="rId48"/>
    <p:sldLayoutId id="2147483866" r:id="rId49"/>
    <p:sldLayoutId id="2147483867" r:id="rId50"/>
    <p:sldLayoutId id="2147483868" r:id="rId51"/>
    <p:sldLayoutId id="2147483869" r:id="rId52"/>
    <p:sldLayoutId id="2147483870" r:id="rId53"/>
    <p:sldLayoutId id="2147483871" r:id="rId54"/>
    <p:sldLayoutId id="2147483872" r:id="rId55"/>
    <p:sldLayoutId id="2147483873" r:id="rId56"/>
    <p:sldLayoutId id="2147483874" r:id="rId57"/>
    <p:sldLayoutId id="2147483875" r:id="rId58"/>
    <p:sldLayoutId id="2147483876" r:id="rId59"/>
    <p:sldLayoutId id="2147483877" r:id="rId60"/>
    <p:sldLayoutId id="2147483878" r:id="rId61"/>
    <p:sldLayoutId id="2147483879" r:id="rId62"/>
    <p:sldLayoutId id="2147483880" r:id="rId63"/>
    <p:sldLayoutId id="2147483881" r:id="rId64"/>
    <p:sldLayoutId id="2147483882" r:id="rId65"/>
    <p:sldLayoutId id="2147483883" r:id="rId66"/>
    <p:sldLayoutId id="2147483884" r:id="rId67"/>
    <p:sldLayoutId id="2147483885" r:id="rId68"/>
    <p:sldLayoutId id="2147483886" r:id="rId69"/>
    <p:sldLayoutId id="2147483887" r:id="rId70"/>
    <p:sldLayoutId id="2147483888" r:id="rId71"/>
    <p:sldLayoutId id="2147483889" r:id="rId72"/>
  </p:sldLayoutIdLst>
  <p:transition>
    <p:fade/>
  </p:transition>
  <p:hf hdr="0" dt="0"/>
  <p:txStyles>
    <p:titleStyle>
      <a:lvl1pPr algn="l" rtl="0" eaLnBrk="1" fontAlgn="base" hangingPunct="1">
        <a:spcBef>
          <a:spcPct val="0"/>
        </a:spcBef>
        <a:spcAft>
          <a:spcPct val="0"/>
        </a:spcAft>
        <a:defRPr lang="en-US" sz="3200" kern="1200" dirty="0">
          <a:solidFill>
            <a:schemeClr val="accent2"/>
          </a:solidFill>
          <a:latin typeface="+mn-lt"/>
          <a:ea typeface="ＭＳ Ｐゴシック" charset="0"/>
          <a:cs typeface="ＭＳ Ｐゴシック" charset="0"/>
        </a:defRPr>
      </a:lvl1pPr>
      <a:lvl2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233363" indent="-233363" algn="l" rtl="0" eaLnBrk="1" fontAlgn="base" hangingPunct="1">
        <a:spcBef>
          <a:spcPts val="1800"/>
        </a:spcBef>
        <a:spcAft>
          <a:spcPts val="600"/>
        </a:spcAft>
        <a:buClr>
          <a:srgbClr val="A5A5AA"/>
        </a:buClr>
        <a:buSzPct val="100000"/>
        <a:buFont typeface="Wingdings" charset="0"/>
        <a:buChar char=""/>
        <a:defRPr lang="en-US" sz="2400" dirty="0">
          <a:solidFill>
            <a:schemeClr val="tx1"/>
          </a:solidFill>
          <a:latin typeface="+mn-lt"/>
          <a:ea typeface="ＭＳ Ｐゴシック" charset="0"/>
          <a:cs typeface="ＭＳ Ｐゴシック" charset="0"/>
        </a:defRPr>
      </a:lvl1pPr>
      <a:lvl2pPr marL="515938" indent="-282575" algn="l" rtl="0" eaLnBrk="1" fontAlgn="base" hangingPunct="1">
        <a:spcBef>
          <a:spcPct val="0"/>
        </a:spcBef>
        <a:spcAft>
          <a:spcPts val="600"/>
        </a:spcAft>
        <a:buClr>
          <a:schemeClr val="accent2"/>
        </a:buClr>
        <a:buSzPct val="90000"/>
        <a:buFont typeface="Webdings" charset="0"/>
        <a:buChar char="4"/>
        <a:defRPr lang="en-US" sz="2000" dirty="0">
          <a:solidFill>
            <a:schemeClr val="tx1"/>
          </a:solidFill>
          <a:latin typeface="+mn-lt"/>
          <a:ea typeface="ＭＳ Ｐゴシック" charset="0"/>
        </a:defRPr>
      </a:lvl2pPr>
      <a:lvl3pPr marL="798513" indent="-225425" algn="l" rtl="0" eaLnBrk="1" fontAlgn="base" hangingPunct="1">
        <a:spcBef>
          <a:spcPct val="0"/>
        </a:spcBef>
        <a:spcAft>
          <a:spcPts val="600"/>
        </a:spcAft>
        <a:buClr>
          <a:srgbClr val="FAA519"/>
        </a:buClr>
        <a:buSzPct val="80000"/>
        <a:buFont typeface="Wingdings" charset="0"/>
        <a:buChar char="§"/>
        <a:defRPr lang="en-US" sz="2000" dirty="0">
          <a:solidFill>
            <a:schemeClr val="tx1"/>
          </a:solidFill>
          <a:latin typeface="+mn-lt"/>
          <a:ea typeface="ＭＳ Ｐゴシック" charset="0"/>
        </a:defRPr>
      </a:lvl3pPr>
      <a:lvl4pPr marL="1033463" indent="-177800" algn="l" rtl="0" eaLnBrk="1" fontAlgn="base" hangingPunct="1">
        <a:spcBef>
          <a:spcPct val="0"/>
        </a:spcBef>
        <a:spcAft>
          <a:spcPts val="600"/>
        </a:spcAft>
        <a:buClr>
          <a:srgbClr val="1C64B4"/>
        </a:buClr>
        <a:buSzPct val="70000"/>
        <a:buFont typeface="Arial" charset="0"/>
        <a:buChar char="•"/>
        <a:defRPr lang="en-US" sz="1600" dirty="0">
          <a:solidFill>
            <a:schemeClr val="tx1"/>
          </a:solidFill>
          <a:latin typeface="+mn-lt"/>
          <a:ea typeface="ＭＳ Ｐゴシック" charset="0"/>
        </a:defRPr>
      </a:lvl4pPr>
      <a:lvl5pPr marL="1262063" indent="-177800" algn="l" rtl="0" eaLnBrk="1" fontAlgn="base" hangingPunct="1">
        <a:spcBef>
          <a:spcPct val="0"/>
        </a:spcBef>
        <a:spcAft>
          <a:spcPts val="600"/>
        </a:spcAft>
        <a:buClr>
          <a:srgbClr val="006446"/>
        </a:buClr>
        <a:buSzPct val="80000"/>
        <a:buFont typeface="Arial" charset="0"/>
        <a:buChar char="-"/>
        <a:defRPr lang="en-US" sz="1600" dirty="0">
          <a:solidFill>
            <a:schemeClr val="tx1"/>
          </a:solidFill>
          <a:latin typeface="+mn-lt"/>
          <a:ea typeface="ＭＳ Ｐゴシック" charset="0"/>
        </a:defRPr>
      </a:lvl5pPr>
      <a:lvl6pPr marL="2514600" indent="-228600" algn="l" rtl="0" eaLnBrk="1" fontAlgn="base" hangingPunct="1">
        <a:spcBef>
          <a:spcPct val="20000"/>
        </a:spcBef>
        <a:spcAft>
          <a:spcPct val="0"/>
        </a:spcAft>
        <a:buFont typeface="Arial" charset="0"/>
        <a:defRPr sz="1600">
          <a:solidFill>
            <a:schemeClr val="tx1"/>
          </a:solidFill>
          <a:latin typeface="+mn-lt"/>
        </a:defRPr>
      </a:lvl6pPr>
      <a:lvl7pPr marL="2971800" indent="-228600" algn="l" rtl="0" eaLnBrk="1" fontAlgn="base" hangingPunct="1">
        <a:spcBef>
          <a:spcPct val="20000"/>
        </a:spcBef>
        <a:spcAft>
          <a:spcPct val="0"/>
        </a:spcAft>
        <a:buFont typeface="Arial" charset="0"/>
        <a:defRPr sz="1600">
          <a:solidFill>
            <a:schemeClr val="tx1"/>
          </a:solidFill>
          <a:latin typeface="+mn-lt"/>
        </a:defRPr>
      </a:lvl7pPr>
      <a:lvl8pPr marL="3429000" indent="-228600" algn="l" rtl="0" eaLnBrk="1" fontAlgn="base" hangingPunct="1">
        <a:spcBef>
          <a:spcPct val="20000"/>
        </a:spcBef>
        <a:spcAft>
          <a:spcPct val="0"/>
        </a:spcAft>
        <a:buFont typeface="Arial" charset="0"/>
        <a:defRPr sz="1600">
          <a:solidFill>
            <a:schemeClr val="tx1"/>
          </a:solidFill>
          <a:latin typeface="+mn-lt"/>
        </a:defRPr>
      </a:lvl8pPr>
      <a:lvl9pPr marL="3886200" indent="-228600" algn="l" rtl="0" eaLnBrk="1" fontAlgn="base" hangingPunct="1">
        <a:spcBef>
          <a:spcPct val="20000"/>
        </a:spcBef>
        <a:spcAft>
          <a:spcPct val="0"/>
        </a:spcAft>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ea typeface="ＭＳ Ｐゴシック"/>
                <a:cs typeface="Arial"/>
              </a:rPr>
              <a:t>MPS Express</a:t>
            </a:r>
            <a:endParaRPr lang="en-US" dirty="0"/>
          </a:p>
        </p:txBody>
      </p:sp>
      <p:sp>
        <p:nvSpPr>
          <p:cNvPr id="3" name="Text Placeholder 2"/>
          <p:cNvSpPr>
            <a:spLocks noGrp="1"/>
          </p:cNvSpPr>
          <p:nvPr>
            <p:ph type="body" sz="quarter" idx="10"/>
          </p:nvPr>
        </p:nvSpPr>
        <p:spPr/>
        <p:txBody>
          <a:bodyPr/>
          <a:lstStyle/>
          <a:p>
            <a:r>
              <a:rPr lang="en-US" dirty="0" smtClean="0"/>
              <a:t>Printer expertise since 1985</a:t>
            </a:r>
            <a:endParaRPr lang="en-US" dirty="0"/>
          </a:p>
        </p:txBody>
      </p:sp>
      <p:sp>
        <p:nvSpPr>
          <p:cNvPr id="4" name="Subtitle 3"/>
          <p:cNvSpPr>
            <a:spLocks noGrp="1"/>
          </p:cNvSpPr>
          <p:nvPr>
            <p:ph type="subTitle" idx="1"/>
          </p:nvPr>
        </p:nvSpPr>
        <p:spPr/>
        <p:txBody>
          <a:bodyPr/>
          <a:lstStyle/>
          <a:p>
            <a:r>
              <a:rPr lang="en-US" dirty="0" smtClean="0"/>
              <a:t>Presented by:</a:t>
            </a:r>
          </a:p>
          <a:p>
            <a:r>
              <a:rPr lang="en-US" dirty="0" err="1" smtClean="0"/>
              <a:t>Argecy</a:t>
            </a:r>
            <a:r>
              <a:rPr lang="en-US" dirty="0" smtClean="0"/>
              <a:t> Computer Corporation</a:t>
            </a:r>
          </a:p>
        </p:txBody>
      </p:sp>
    </p:spTree>
    <p:extLst>
      <p:ext uri="{BB962C8B-B14F-4D97-AF65-F5344CB8AC3E}">
        <p14:creationId xmlns:p14="http://schemas.microsoft.com/office/powerpoint/2010/main" val="20547620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Content Placeholder 6">
            <a:extLst>
              <a:ext uri="{FF2B5EF4-FFF2-40B4-BE49-F238E27FC236}">
                <a16:creationId xmlns:a16="http://schemas.microsoft.com/office/drawing/2014/main" id="{4507E8C1-E910-E149-9B09-AB3D1D6627CE}"/>
              </a:ext>
            </a:extLst>
          </p:cNvPr>
          <p:cNvPicPr>
            <a:picLocks noChangeAspect="1"/>
          </p:cNvPicPr>
          <p:nvPr/>
        </p:nvPicPr>
        <p:blipFill>
          <a:blip r:embed="rId3">
            <a:alphaModFix amt="23000"/>
          </a:blip>
          <a:stretch>
            <a:fillRect/>
          </a:stretch>
        </p:blipFill>
        <p:spPr bwMode="auto">
          <a:xfrm>
            <a:off x="-2070" y="-1"/>
            <a:ext cx="12216192" cy="6353356"/>
          </a:xfrm>
          <a:prstGeom prst="rect">
            <a:avLst/>
          </a:prstGeom>
          <a:noFill/>
          <a:ln w="9525" cap="flat" cmpd="sng" algn="ctr">
            <a:noFill/>
            <a:prstDash val="solid"/>
            <a:miter lim="800000"/>
            <a:headEnd/>
            <a:tailEnd/>
          </a:ln>
          <a:effectLst/>
        </p:spPr>
      </p:pic>
      <p:sp>
        <p:nvSpPr>
          <p:cNvPr id="469" name="Shape 2248">
            <a:extLst>
              <a:ext uri="{FF2B5EF4-FFF2-40B4-BE49-F238E27FC236}">
                <a16:creationId xmlns:a16="http://schemas.microsoft.com/office/drawing/2014/main" id="{6F702B47-9849-514A-9D10-74D43B936EAB}"/>
              </a:ext>
            </a:extLst>
          </p:cNvPr>
          <p:cNvSpPr/>
          <p:nvPr/>
        </p:nvSpPr>
        <p:spPr>
          <a:xfrm>
            <a:off x="3175" y="5760720"/>
            <a:ext cx="12188825" cy="64008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476" name="Group 475">
            <a:extLst>
              <a:ext uri="{FF2B5EF4-FFF2-40B4-BE49-F238E27FC236}">
                <a16:creationId xmlns:a16="http://schemas.microsoft.com/office/drawing/2014/main" id="{B02A2B29-55CF-9D4E-8FCB-7E2C34D85C07}"/>
              </a:ext>
            </a:extLst>
          </p:cNvPr>
          <p:cNvGrpSpPr/>
          <p:nvPr/>
        </p:nvGrpSpPr>
        <p:grpSpPr>
          <a:xfrm>
            <a:off x="6780141" y="2589491"/>
            <a:ext cx="2926080" cy="3373168"/>
            <a:chOff x="4753702" y="2438700"/>
            <a:chExt cx="2938973" cy="3373168"/>
          </a:xfrm>
        </p:grpSpPr>
        <p:sp>
          <p:nvSpPr>
            <p:cNvPr id="477" name="Freeform 476">
              <a:extLst>
                <a:ext uri="{FF2B5EF4-FFF2-40B4-BE49-F238E27FC236}">
                  <a16:creationId xmlns:a16="http://schemas.microsoft.com/office/drawing/2014/main" id="{0E5535AD-6F58-9F46-942B-A19F251556CD}"/>
                </a:ext>
              </a:extLst>
            </p:cNvPr>
            <p:cNvSpPr/>
            <p:nvPr/>
          </p:nvSpPr>
          <p:spPr>
            <a:xfrm>
              <a:off x="5153816" y="5608231"/>
              <a:ext cx="2150329" cy="103052"/>
            </a:xfrm>
            <a:custGeom>
              <a:avLst/>
              <a:gdLst>
                <a:gd name="connsiteX0" fmla="*/ 0 w 2150329"/>
                <a:gd name="connsiteY0" fmla="*/ 103053 h 103052"/>
                <a:gd name="connsiteX1" fmla="*/ 255494 w 2150329"/>
                <a:gd name="connsiteY1" fmla="*/ 0 h 103052"/>
                <a:gd name="connsiteX2" fmla="*/ 1075165 w 2150329"/>
                <a:gd name="connsiteY2" fmla="*/ 0 h 103052"/>
                <a:gd name="connsiteX3" fmla="*/ 1894519 w 2150329"/>
                <a:gd name="connsiteY3" fmla="*/ 0 h 103052"/>
                <a:gd name="connsiteX4" fmla="*/ 2150330 w 2150329"/>
                <a:gd name="connsiteY4" fmla="*/ 103053 h 103052"/>
                <a:gd name="connsiteX5" fmla="*/ 0 w 2150329"/>
                <a:gd name="connsiteY5" fmla="*/ 103053 h 1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0329" h="103052">
                  <a:moveTo>
                    <a:pt x="0" y="103053"/>
                  </a:moveTo>
                  <a:lnTo>
                    <a:pt x="255494" y="0"/>
                  </a:lnTo>
                  <a:lnTo>
                    <a:pt x="1075165" y="0"/>
                  </a:lnTo>
                  <a:lnTo>
                    <a:pt x="1894519" y="0"/>
                  </a:lnTo>
                  <a:lnTo>
                    <a:pt x="2150330" y="103053"/>
                  </a:lnTo>
                  <a:lnTo>
                    <a:pt x="0" y="103053"/>
                  </a:lnTo>
                  <a:close/>
                </a:path>
              </a:pathLst>
            </a:custGeom>
            <a:solidFill>
              <a:schemeClr val="bg1">
                <a:lumMod val="75000"/>
              </a:schemeClr>
            </a:solidFill>
            <a:ln w="31648"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D176423D-9FCD-EB43-B9E3-DA705A59363C}"/>
                </a:ext>
              </a:extLst>
            </p:cNvPr>
            <p:cNvSpPr/>
            <p:nvPr/>
          </p:nvSpPr>
          <p:spPr>
            <a:xfrm>
              <a:off x="4863180" y="2529765"/>
              <a:ext cx="2053931" cy="2476792"/>
            </a:xfrm>
            <a:custGeom>
              <a:avLst/>
              <a:gdLst>
                <a:gd name="connsiteX0" fmla="*/ 0 w 2053931"/>
                <a:gd name="connsiteY0" fmla="*/ 0 h 2476792"/>
                <a:gd name="connsiteX1" fmla="*/ 2053931 w 2053931"/>
                <a:gd name="connsiteY1" fmla="*/ 0 h 2476792"/>
                <a:gd name="connsiteX2" fmla="*/ 180777 w 2053931"/>
                <a:gd name="connsiteY2" fmla="*/ 2476792 h 2476792"/>
                <a:gd name="connsiteX3" fmla="*/ 0 w 2053931"/>
                <a:gd name="connsiteY3" fmla="*/ 2476792 h 2476792"/>
              </a:gdLst>
              <a:ahLst/>
              <a:cxnLst>
                <a:cxn ang="0">
                  <a:pos x="connsiteX0" y="connsiteY0"/>
                </a:cxn>
                <a:cxn ang="0">
                  <a:pos x="connsiteX1" y="connsiteY1"/>
                </a:cxn>
                <a:cxn ang="0">
                  <a:pos x="connsiteX2" y="connsiteY2"/>
                </a:cxn>
                <a:cxn ang="0">
                  <a:pos x="connsiteX3" y="connsiteY3"/>
                </a:cxn>
              </a:cxnLst>
              <a:rect l="l" t="t" r="r" b="b"/>
              <a:pathLst>
                <a:path w="2053931" h="2476792">
                  <a:moveTo>
                    <a:pt x="0" y="0"/>
                  </a:moveTo>
                  <a:lnTo>
                    <a:pt x="2053931" y="0"/>
                  </a:lnTo>
                  <a:lnTo>
                    <a:pt x="180777" y="2476792"/>
                  </a:lnTo>
                  <a:lnTo>
                    <a:pt x="0" y="2476792"/>
                  </a:lnTo>
                  <a:close/>
                </a:path>
              </a:pathLst>
            </a:custGeom>
            <a:solidFill>
              <a:schemeClr val="bg1"/>
            </a:solidFill>
            <a:ln w="31648" cap="flat">
              <a:noFill/>
              <a:prstDash val="solid"/>
              <a:miter/>
            </a:ln>
          </p:spPr>
          <p:txBody>
            <a:bodyPr rtlCol="0" anchor="ctr"/>
            <a:lstStyle/>
            <a:p>
              <a:endParaRPr lang="en-US" dirty="0"/>
            </a:p>
          </p:txBody>
        </p:sp>
        <p:sp>
          <p:nvSpPr>
            <p:cNvPr id="479" name="Freeform 478">
              <a:extLst>
                <a:ext uri="{FF2B5EF4-FFF2-40B4-BE49-F238E27FC236}">
                  <a16:creationId xmlns:a16="http://schemas.microsoft.com/office/drawing/2014/main" id="{7964347D-8A9D-DE40-A39D-5BEDB35ECA1E}"/>
                </a:ext>
              </a:extLst>
            </p:cNvPr>
            <p:cNvSpPr/>
            <p:nvPr/>
          </p:nvSpPr>
          <p:spPr>
            <a:xfrm>
              <a:off x="5043957" y="2529765"/>
              <a:ext cx="2550825" cy="2476792"/>
            </a:xfrm>
            <a:custGeom>
              <a:avLst/>
              <a:gdLst>
                <a:gd name="connsiteX0" fmla="*/ 1873154 w 2550825"/>
                <a:gd name="connsiteY0" fmla="*/ 0 h 2476792"/>
                <a:gd name="connsiteX1" fmla="*/ 2550825 w 2550825"/>
                <a:gd name="connsiteY1" fmla="*/ 0 h 2476792"/>
                <a:gd name="connsiteX2" fmla="*/ 2550825 w 2550825"/>
                <a:gd name="connsiteY2" fmla="*/ 2476792 h 2476792"/>
                <a:gd name="connsiteX3" fmla="*/ 0 w 2550825"/>
                <a:gd name="connsiteY3" fmla="*/ 2476792 h 2476792"/>
              </a:gdLst>
              <a:ahLst/>
              <a:cxnLst>
                <a:cxn ang="0">
                  <a:pos x="connsiteX0" y="connsiteY0"/>
                </a:cxn>
                <a:cxn ang="0">
                  <a:pos x="connsiteX1" y="connsiteY1"/>
                </a:cxn>
                <a:cxn ang="0">
                  <a:pos x="connsiteX2" y="connsiteY2"/>
                </a:cxn>
                <a:cxn ang="0">
                  <a:pos x="connsiteX3" y="connsiteY3"/>
                </a:cxn>
              </a:cxnLst>
              <a:rect l="l" t="t" r="r" b="b"/>
              <a:pathLst>
                <a:path w="2550825" h="2476792">
                  <a:moveTo>
                    <a:pt x="1873154" y="0"/>
                  </a:moveTo>
                  <a:lnTo>
                    <a:pt x="2550825" y="0"/>
                  </a:lnTo>
                  <a:lnTo>
                    <a:pt x="2550825" y="2476792"/>
                  </a:lnTo>
                  <a:lnTo>
                    <a:pt x="0" y="2476792"/>
                  </a:lnTo>
                  <a:close/>
                </a:path>
              </a:pathLst>
            </a:custGeom>
            <a:solidFill>
              <a:schemeClr val="bg1">
                <a:lumMod val="95000"/>
              </a:schemeClr>
            </a:solidFill>
            <a:ln w="31648"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AF14CFD5-3D34-6344-8FD9-300AF9FE83B5}"/>
                </a:ext>
              </a:extLst>
            </p:cNvPr>
            <p:cNvSpPr/>
            <p:nvPr/>
          </p:nvSpPr>
          <p:spPr>
            <a:xfrm>
              <a:off x="5409310"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7B2EEF5D-87DC-394B-B7BF-24A700EC7970}"/>
                </a:ext>
              </a:extLst>
            </p:cNvPr>
            <p:cNvSpPr/>
            <p:nvPr/>
          </p:nvSpPr>
          <p:spPr>
            <a:xfrm>
              <a:off x="5955757"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F352AC64-4926-2F44-AF39-C3E1A9AB0741}"/>
                </a:ext>
              </a:extLst>
            </p:cNvPr>
            <p:cNvSpPr/>
            <p:nvPr/>
          </p:nvSpPr>
          <p:spPr>
            <a:xfrm>
              <a:off x="6502204"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43DEA9F-865A-814D-BE53-54A6B7F0374F}"/>
                </a:ext>
              </a:extLst>
            </p:cNvPr>
            <p:cNvSpPr/>
            <p:nvPr/>
          </p:nvSpPr>
          <p:spPr>
            <a:xfrm>
              <a:off x="7048335"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6E288F98-895A-C84B-9E64-EB912E2EEAED}"/>
                </a:ext>
              </a:extLst>
            </p:cNvPr>
            <p:cNvSpPr/>
            <p:nvPr/>
          </p:nvSpPr>
          <p:spPr>
            <a:xfrm>
              <a:off x="4863179" y="5006556"/>
              <a:ext cx="2731602" cy="144658"/>
            </a:xfrm>
            <a:custGeom>
              <a:avLst/>
              <a:gdLst>
                <a:gd name="connsiteX0" fmla="*/ 0 w 2731602"/>
                <a:gd name="connsiteY0" fmla="*/ 0 h 144658"/>
                <a:gd name="connsiteX1" fmla="*/ 2731603 w 2731602"/>
                <a:gd name="connsiteY1" fmla="*/ 0 h 144658"/>
                <a:gd name="connsiteX2" fmla="*/ 2731603 w 2731602"/>
                <a:gd name="connsiteY2" fmla="*/ 144658 h 144658"/>
                <a:gd name="connsiteX3" fmla="*/ 0 w 2731602"/>
                <a:gd name="connsiteY3" fmla="*/ 144658 h 144658"/>
              </a:gdLst>
              <a:ahLst/>
              <a:cxnLst>
                <a:cxn ang="0">
                  <a:pos x="connsiteX0" y="connsiteY0"/>
                </a:cxn>
                <a:cxn ang="0">
                  <a:pos x="connsiteX1" y="connsiteY1"/>
                </a:cxn>
                <a:cxn ang="0">
                  <a:pos x="connsiteX2" y="connsiteY2"/>
                </a:cxn>
                <a:cxn ang="0">
                  <a:pos x="connsiteX3" y="connsiteY3"/>
                </a:cxn>
              </a:cxnLst>
              <a:rect l="l" t="t" r="r" b="b"/>
              <a:pathLst>
                <a:path w="2731602" h="144658">
                  <a:moveTo>
                    <a:pt x="0" y="0"/>
                  </a:moveTo>
                  <a:lnTo>
                    <a:pt x="2731603" y="0"/>
                  </a:lnTo>
                  <a:lnTo>
                    <a:pt x="2731603" y="144658"/>
                  </a:lnTo>
                  <a:lnTo>
                    <a:pt x="0" y="144658"/>
                  </a:lnTo>
                  <a:close/>
                </a:path>
              </a:pathLst>
            </a:custGeom>
            <a:solidFill>
              <a:schemeClr val="bg1">
                <a:lumMod val="85000"/>
              </a:schemeClr>
            </a:solidFill>
            <a:ln w="31648"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34830AC1-427E-A647-AB90-EE811895E32B}"/>
                </a:ext>
              </a:extLst>
            </p:cNvPr>
            <p:cNvSpPr/>
            <p:nvPr/>
          </p:nvSpPr>
          <p:spPr>
            <a:xfrm>
              <a:off x="4863179" y="5151214"/>
              <a:ext cx="290636" cy="560070"/>
            </a:xfrm>
            <a:custGeom>
              <a:avLst/>
              <a:gdLst>
                <a:gd name="connsiteX0" fmla="*/ 0 w 290636"/>
                <a:gd name="connsiteY0" fmla="*/ 0 h 560070"/>
                <a:gd name="connsiteX1" fmla="*/ 290636 w 290636"/>
                <a:gd name="connsiteY1" fmla="*/ 0 h 560070"/>
                <a:gd name="connsiteX2" fmla="*/ 290636 w 290636"/>
                <a:gd name="connsiteY2" fmla="*/ 560070 h 560070"/>
                <a:gd name="connsiteX3" fmla="*/ 0 w 290636"/>
                <a:gd name="connsiteY3" fmla="*/ 560070 h 560070"/>
              </a:gdLst>
              <a:ahLst/>
              <a:cxnLst>
                <a:cxn ang="0">
                  <a:pos x="connsiteX0" y="connsiteY0"/>
                </a:cxn>
                <a:cxn ang="0">
                  <a:pos x="connsiteX1" y="connsiteY1"/>
                </a:cxn>
                <a:cxn ang="0">
                  <a:pos x="connsiteX2" y="connsiteY2"/>
                </a:cxn>
                <a:cxn ang="0">
                  <a:pos x="connsiteX3" y="connsiteY3"/>
                </a:cxn>
              </a:cxnLst>
              <a:rect l="l" t="t" r="r" b="b"/>
              <a:pathLst>
                <a:path w="290636" h="560070">
                  <a:moveTo>
                    <a:pt x="0" y="0"/>
                  </a:moveTo>
                  <a:lnTo>
                    <a:pt x="290636" y="0"/>
                  </a:lnTo>
                  <a:lnTo>
                    <a:pt x="290636" y="560070"/>
                  </a:lnTo>
                  <a:lnTo>
                    <a:pt x="0" y="560070"/>
                  </a:lnTo>
                  <a:close/>
                </a:path>
              </a:pathLst>
            </a:custGeom>
            <a:solidFill>
              <a:srgbClr val="E6E6E6"/>
            </a:solidFill>
            <a:ln w="31648"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DCDDDFA9-473E-764A-AD91-808C1D2B3ACC}"/>
                </a:ext>
              </a:extLst>
            </p:cNvPr>
            <p:cNvSpPr/>
            <p:nvPr/>
          </p:nvSpPr>
          <p:spPr>
            <a:xfrm>
              <a:off x="7304146" y="5151214"/>
              <a:ext cx="290636" cy="560070"/>
            </a:xfrm>
            <a:custGeom>
              <a:avLst/>
              <a:gdLst>
                <a:gd name="connsiteX0" fmla="*/ 0 w 290636"/>
                <a:gd name="connsiteY0" fmla="*/ 0 h 560070"/>
                <a:gd name="connsiteX1" fmla="*/ 290636 w 290636"/>
                <a:gd name="connsiteY1" fmla="*/ 0 h 560070"/>
                <a:gd name="connsiteX2" fmla="*/ 290636 w 290636"/>
                <a:gd name="connsiteY2" fmla="*/ 560070 h 560070"/>
                <a:gd name="connsiteX3" fmla="*/ 0 w 290636"/>
                <a:gd name="connsiteY3" fmla="*/ 560070 h 560070"/>
              </a:gdLst>
              <a:ahLst/>
              <a:cxnLst>
                <a:cxn ang="0">
                  <a:pos x="connsiteX0" y="connsiteY0"/>
                </a:cxn>
                <a:cxn ang="0">
                  <a:pos x="connsiteX1" y="connsiteY1"/>
                </a:cxn>
                <a:cxn ang="0">
                  <a:pos x="connsiteX2" y="connsiteY2"/>
                </a:cxn>
                <a:cxn ang="0">
                  <a:pos x="connsiteX3" y="connsiteY3"/>
                </a:cxn>
              </a:cxnLst>
              <a:rect l="l" t="t" r="r" b="b"/>
              <a:pathLst>
                <a:path w="290636" h="560070">
                  <a:moveTo>
                    <a:pt x="0" y="0"/>
                  </a:moveTo>
                  <a:lnTo>
                    <a:pt x="290636" y="0"/>
                  </a:lnTo>
                  <a:lnTo>
                    <a:pt x="290636" y="560070"/>
                  </a:lnTo>
                  <a:lnTo>
                    <a:pt x="0" y="560070"/>
                  </a:lnTo>
                  <a:close/>
                </a:path>
              </a:pathLst>
            </a:custGeom>
            <a:solidFill>
              <a:srgbClr val="E6E6E6"/>
            </a:solidFill>
            <a:ln w="31648"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B22937BB-05E9-7E4F-8BAD-1A081040133B}"/>
                </a:ext>
              </a:extLst>
            </p:cNvPr>
            <p:cNvSpPr/>
            <p:nvPr/>
          </p:nvSpPr>
          <p:spPr>
            <a:xfrm>
              <a:off x="5153816" y="5151214"/>
              <a:ext cx="255494" cy="560070"/>
            </a:xfrm>
            <a:custGeom>
              <a:avLst/>
              <a:gdLst>
                <a:gd name="connsiteX0" fmla="*/ 255494 w 255494"/>
                <a:gd name="connsiteY0" fmla="*/ 457017 h 560070"/>
                <a:gd name="connsiteX1" fmla="*/ 255494 w 255494"/>
                <a:gd name="connsiteY1" fmla="*/ 0 h 560070"/>
                <a:gd name="connsiteX2" fmla="*/ 0 w 255494"/>
                <a:gd name="connsiteY2" fmla="*/ 0 h 560070"/>
                <a:gd name="connsiteX3" fmla="*/ 0 w 255494"/>
                <a:gd name="connsiteY3" fmla="*/ 560070 h 560070"/>
                <a:gd name="connsiteX4" fmla="*/ 255494 w 255494"/>
                <a:gd name="connsiteY4" fmla="*/ 457017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94" h="560070">
                  <a:moveTo>
                    <a:pt x="255494" y="457017"/>
                  </a:moveTo>
                  <a:lnTo>
                    <a:pt x="255494" y="0"/>
                  </a:lnTo>
                  <a:lnTo>
                    <a:pt x="0" y="0"/>
                  </a:lnTo>
                  <a:lnTo>
                    <a:pt x="0" y="560070"/>
                  </a:lnTo>
                  <a:lnTo>
                    <a:pt x="255494"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E8418602-3C98-2E4F-8A9A-250437744013}"/>
                </a:ext>
              </a:extLst>
            </p:cNvPr>
            <p:cNvSpPr/>
            <p:nvPr/>
          </p:nvSpPr>
          <p:spPr>
            <a:xfrm>
              <a:off x="7048335" y="5151214"/>
              <a:ext cx="255810" cy="560070"/>
            </a:xfrm>
            <a:custGeom>
              <a:avLst/>
              <a:gdLst>
                <a:gd name="connsiteX0" fmla="*/ 255811 w 255810"/>
                <a:gd name="connsiteY0" fmla="*/ 560070 h 560070"/>
                <a:gd name="connsiteX1" fmla="*/ 0 w 255810"/>
                <a:gd name="connsiteY1" fmla="*/ 457017 h 560070"/>
                <a:gd name="connsiteX2" fmla="*/ 0 w 255810"/>
                <a:gd name="connsiteY2" fmla="*/ 0 h 560070"/>
                <a:gd name="connsiteX3" fmla="*/ 255811 w 255810"/>
                <a:gd name="connsiteY3" fmla="*/ 0 h 560070"/>
                <a:gd name="connsiteX4" fmla="*/ 255811 w 255810"/>
                <a:gd name="connsiteY4" fmla="*/ 560070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10" h="560070">
                  <a:moveTo>
                    <a:pt x="255811" y="560070"/>
                  </a:moveTo>
                  <a:lnTo>
                    <a:pt x="0" y="457017"/>
                  </a:lnTo>
                  <a:lnTo>
                    <a:pt x="0" y="0"/>
                  </a:lnTo>
                  <a:lnTo>
                    <a:pt x="255811" y="0"/>
                  </a:lnTo>
                  <a:lnTo>
                    <a:pt x="255811" y="560070"/>
                  </a:lnTo>
                  <a:close/>
                </a:path>
              </a:pathLst>
            </a:custGeom>
            <a:solidFill>
              <a:schemeClr val="bg1">
                <a:lumMod val="85000"/>
              </a:schemeClr>
            </a:solidFill>
            <a:ln w="31648"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FCB03B8-E2A6-4F42-B00F-8279432598E3}"/>
                </a:ext>
              </a:extLst>
            </p:cNvPr>
            <p:cNvSpPr/>
            <p:nvPr/>
          </p:nvSpPr>
          <p:spPr>
            <a:xfrm>
              <a:off x="5409310" y="5151214"/>
              <a:ext cx="1639024" cy="457017"/>
            </a:xfrm>
            <a:custGeom>
              <a:avLst/>
              <a:gdLst>
                <a:gd name="connsiteX0" fmla="*/ 0 w 1639024"/>
                <a:gd name="connsiteY0" fmla="*/ 0 h 457017"/>
                <a:gd name="connsiteX1" fmla="*/ 1639025 w 1639024"/>
                <a:gd name="connsiteY1" fmla="*/ 0 h 457017"/>
                <a:gd name="connsiteX2" fmla="*/ 1639025 w 1639024"/>
                <a:gd name="connsiteY2" fmla="*/ 457017 h 457017"/>
                <a:gd name="connsiteX3" fmla="*/ 0 w 1639024"/>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639024" h="457017">
                  <a:moveTo>
                    <a:pt x="0" y="0"/>
                  </a:moveTo>
                  <a:lnTo>
                    <a:pt x="1639025" y="0"/>
                  </a:lnTo>
                  <a:lnTo>
                    <a:pt x="1639025" y="457017"/>
                  </a:lnTo>
                  <a:lnTo>
                    <a:pt x="0" y="457017"/>
                  </a:lnTo>
                  <a:close/>
                </a:path>
              </a:pathLst>
            </a:custGeom>
            <a:solidFill>
              <a:schemeClr val="bg1">
                <a:lumMod val="75000"/>
              </a:schemeClr>
            </a:solidFill>
            <a:ln w="31648" cap="flat">
              <a:noFill/>
              <a:prstDash val="solid"/>
              <a:miter/>
            </a:ln>
          </p:spPr>
          <p:txBody>
            <a:bodyPr rtlCol="0" anchor="ctr"/>
            <a:lstStyle/>
            <a:p>
              <a:endParaRPr lang="en-US" dirty="0"/>
            </a:p>
          </p:txBody>
        </p:sp>
        <p:sp>
          <p:nvSpPr>
            <p:cNvPr id="490" name="Freeform 489">
              <a:extLst>
                <a:ext uri="{FF2B5EF4-FFF2-40B4-BE49-F238E27FC236}">
                  <a16:creationId xmlns:a16="http://schemas.microsoft.com/office/drawing/2014/main" id="{AF19A221-8455-4B42-9108-390C0519D711}"/>
                </a:ext>
              </a:extLst>
            </p:cNvPr>
            <p:cNvSpPr/>
            <p:nvPr/>
          </p:nvSpPr>
          <p:spPr>
            <a:xfrm>
              <a:off x="5651824" y="5151214"/>
              <a:ext cx="771864" cy="457017"/>
            </a:xfrm>
            <a:custGeom>
              <a:avLst/>
              <a:gdLst>
                <a:gd name="connsiteX0" fmla="*/ 0 w 771864"/>
                <a:gd name="connsiteY0" fmla="*/ 0 h 457017"/>
                <a:gd name="connsiteX1" fmla="*/ 0 w 771864"/>
                <a:gd name="connsiteY1" fmla="*/ 457017 h 457017"/>
                <a:gd name="connsiteX2" fmla="*/ 416009 w 771864"/>
                <a:gd name="connsiteY2" fmla="*/ 457017 h 457017"/>
                <a:gd name="connsiteX3" fmla="*/ 771865 w 771864"/>
                <a:gd name="connsiteY3" fmla="*/ 0 h 457017"/>
                <a:gd name="connsiteX4" fmla="*/ 0 w 771864"/>
                <a:gd name="connsiteY4" fmla="*/ 0 h 45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64" h="457017">
                  <a:moveTo>
                    <a:pt x="0" y="0"/>
                  </a:moveTo>
                  <a:lnTo>
                    <a:pt x="0" y="457017"/>
                  </a:lnTo>
                  <a:lnTo>
                    <a:pt x="416009" y="457017"/>
                  </a:lnTo>
                  <a:lnTo>
                    <a:pt x="771865" y="0"/>
                  </a:lnTo>
                  <a:lnTo>
                    <a:pt x="0" y="0"/>
                  </a:lnTo>
                  <a:close/>
                </a:path>
              </a:pathLst>
            </a:custGeom>
            <a:solidFill>
              <a:schemeClr val="bg1"/>
            </a:solidFill>
            <a:ln w="31648" cap="flat">
              <a:noFill/>
              <a:prstDash val="solid"/>
              <a:miter/>
            </a:ln>
          </p:spPr>
          <p:txBody>
            <a:bodyPr rtlCol="0" anchor="ctr"/>
            <a:lstStyle/>
            <a:p>
              <a:endParaRPr lang="en-US" dirty="0"/>
            </a:p>
          </p:txBody>
        </p:sp>
        <p:sp>
          <p:nvSpPr>
            <p:cNvPr id="491" name="Freeform 490">
              <a:extLst>
                <a:ext uri="{FF2B5EF4-FFF2-40B4-BE49-F238E27FC236}">
                  <a16:creationId xmlns:a16="http://schemas.microsoft.com/office/drawing/2014/main" id="{AA7D9FE9-F494-884C-864C-D895C439E15F}"/>
                </a:ext>
              </a:extLst>
            </p:cNvPr>
            <p:cNvSpPr/>
            <p:nvPr/>
          </p:nvSpPr>
          <p:spPr>
            <a:xfrm>
              <a:off x="6067833" y="5151214"/>
              <a:ext cx="738305" cy="457017"/>
            </a:xfrm>
            <a:custGeom>
              <a:avLst/>
              <a:gdLst>
                <a:gd name="connsiteX0" fmla="*/ 0 w 738305"/>
                <a:gd name="connsiteY0" fmla="*/ 457017 h 457017"/>
                <a:gd name="connsiteX1" fmla="*/ 738305 w 738305"/>
                <a:gd name="connsiteY1" fmla="*/ 457017 h 457017"/>
                <a:gd name="connsiteX2" fmla="*/ 738305 w 738305"/>
                <a:gd name="connsiteY2" fmla="*/ 0 h 457017"/>
                <a:gd name="connsiteX3" fmla="*/ 355855 w 738305"/>
                <a:gd name="connsiteY3" fmla="*/ 0 h 457017"/>
                <a:gd name="connsiteX4" fmla="*/ 0 w 738305"/>
                <a:gd name="connsiteY4" fmla="*/ 457017 h 45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05" h="457017">
                  <a:moveTo>
                    <a:pt x="0" y="457017"/>
                  </a:moveTo>
                  <a:lnTo>
                    <a:pt x="738305" y="457017"/>
                  </a:lnTo>
                  <a:lnTo>
                    <a:pt x="738305" y="0"/>
                  </a:lnTo>
                  <a:lnTo>
                    <a:pt x="355855" y="0"/>
                  </a:lnTo>
                  <a:lnTo>
                    <a:pt x="0" y="457017"/>
                  </a:lnTo>
                  <a:close/>
                </a:path>
              </a:pathLst>
            </a:custGeom>
            <a:solidFill>
              <a:schemeClr val="bg1">
                <a:lumMod val="95000"/>
              </a:schemeClr>
            </a:solidFill>
            <a:ln w="31648"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9E1F5A13-BFC0-094A-8666-12910975C479}"/>
                </a:ext>
              </a:extLst>
            </p:cNvPr>
            <p:cNvSpPr/>
            <p:nvPr/>
          </p:nvSpPr>
          <p:spPr>
            <a:xfrm>
              <a:off x="5937394"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2FA32C81-69F5-444B-8B9D-567032798E54}"/>
                </a:ext>
              </a:extLst>
            </p:cNvPr>
            <p:cNvSpPr/>
            <p:nvPr/>
          </p:nvSpPr>
          <p:spPr>
            <a:xfrm>
              <a:off x="6222965"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7991919-C420-734F-84A2-BC26087F2831}"/>
                </a:ext>
              </a:extLst>
            </p:cNvPr>
            <p:cNvSpPr/>
            <p:nvPr/>
          </p:nvSpPr>
          <p:spPr>
            <a:xfrm>
              <a:off x="6508536"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0EBFDB7-52F3-6147-9B95-D3542C25E133}"/>
                </a:ext>
              </a:extLst>
            </p:cNvPr>
            <p:cNvSpPr/>
            <p:nvPr/>
          </p:nvSpPr>
          <p:spPr>
            <a:xfrm>
              <a:off x="4863179" y="5711284"/>
              <a:ext cx="2731602" cy="100584"/>
            </a:xfrm>
            <a:custGeom>
              <a:avLst/>
              <a:gdLst>
                <a:gd name="connsiteX0" fmla="*/ 0 w 2731602"/>
                <a:gd name="connsiteY0" fmla="*/ 0 h 113614"/>
                <a:gd name="connsiteX1" fmla="*/ 2731603 w 2731602"/>
                <a:gd name="connsiteY1" fmla="*/ 0 h 113614"/>
                <a:gd name="connsiteX2" fmla="*/ 2731603 w 2731602"/>
                <a:gd name="connsiteY2" fmla="*/ 113614 h 113614"/>
                <a:gd name="connsiteX3" fmla="*/ 0 w 2731602"/>
                <a:gd name="connsiteY3" fmla="*/ 113614 h 113614"/>
              </a:gdLst>
              <a:ahLst/>
              <a:cxnLst>
                <a:cxn ang="0">
                  <a:pos x="connsiteX0" y="connsiteY0"/>
                </a:cxn>
                <a:cxn ang="0">
                  <a:pos x="connsiteX1" y="connsiteY1"/>
                </a:cxn>
                <a:cxn ang="0">
                  <a:pos x="connsiteX2" y="connsiteY2"/>
                </a:cxn>
                <a:cxn ang="0">
                  <a:pos x="connsiteX3" y="connsiteY3"/>
                </a:cxn>
              </a:cxnLst>
              <a:rect l="l" t="t" r="r" b="b"/>
              <a:pathLst>
                <a:path w="2731602" h="113614">
                  <a:moveTo>
                    <a:pt x="0" y="0"/>
                  </a:moveTo>
                  <a:lnTo>
                    <a:pt x="2731603" y="0"/>
                  </a:lnTo>
                  <a:lnTo>
                    <a:pt x="2731603" y="113614"/>
                  </a:lnTo>
                  <a:lnTo>
                    <a:pt x="0" y="113614"/>
                  </a:lnTo>
                  <a:close/>
                </a:path>
              </a:pathLst>
            </a:custGeom>
            <a:solidFill>
              <a:schemeClr val="bg1">
                <a:lumMod val="65000"/>
              </a:schemeClr>
            </a:solidFill>
            <a:ln w="31648" cap="flat">
              <a:noFill/>
              <a:prstDash val="solid"/>
              <a:miter/>
            </a:ln>
          </p:spPr>
          <p:txBody>
            <a:bodyPr rtlCol="0" anchor="ctr"/>
            <a:lstStyle/>
            <a:p>
              <a:endParaRPr lang="en-US" dirty="0"/>
            </a:p>
          </p:txBody>
        </p:sp>
        <p:grpSp>
          <p:nvGrpSpPr>
            <p:cNvPr id="496" name="Group 495">
              <a:extLst>
                <a:ext uri="{FF2B5EF4-FFF2-40B4-BE49-F238E27FC236}">
                  <a16:creationId xmlns:a16="http://schemas.microsoft.com/office/drawing/2014/main" id="{EE7179E1-5557-484D-8D1A-D1583422B0A5}"/>
                </a:ext>
              </a:extLst>
            </p:cNvPr>
            <p:cNvGrpSpPr/>
            <p:nvPr/>
          </p:nvGrpSpPr>
          <p:grpSpPr>
            <a:xfrm>
              <a:off x="4753702" y="2438700"/>
              <a:ext cx="2938973" cy="407635"/>
              <a:chOff x="4737999" y="2438700"/>
              <a:chExt cx="2938973" cy="407635"/>
            </a:xfrm>
          </p:grpSpPr>
          <p:sp>
            <p:nvSpPr>
              <p:cNvPr id="506" name="Freeform 505">
                <a:extLst>
                  <a:ext uri="{FF2B5EF4-FFF2-40B4-BE49-F238E27FC236}">
                    <a16:creationId xmlns:a16="http://schemas.microsoft.com/office/drawing/2014/main" id="{8014F4B6-8E6E-8844-8EE9-1F1223F216AF}"/>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7" name="Freeform 506">
                <a:extLst>
                  <a:ext uri="{FF2B5EF4-FFF2-40B4-BE49-F238E27FC236}">
                    <a16:creationId xmlns:a16="http://schemas.microsoft.com/office/drawing/2014/main" id="{15BD494A-3095-5944-85B6-C1135AD467BC}"/>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497" name="Group 496">
              <a:extLst>
                <a:ext uri="{FF2B5EF4-FFF2-40B4-BE49-F238E27FC236}">
                  <a16:creationId xmlns:a16="http://schemas.microsoft.com/office/drawing/2014/main" id="{88E711B0-7E15-8C41-8F58-ECF32A900C5D}"/>
                </a:ext>
              </a:extLst>
            </p:cNvPr>
            <p:cNvGrpSpPr/>
            <p:nvPr/>
          </p:nvGrpSpPr>
          <p:grpSpPr>
            <a:xfrm>
              <a:off x="4753702" y="4802738"/>
              <a:ext cx="2938973" cy="407635"/>
              <a:chOff x="4737999" y="2438700"/>
              <a:chExt cx="2938973" cy="407635"/>
            </a:xfrm>
          </p:grpSpPr>
          <p:sp>
            <p:nvSpPr>
              <p:cNvPr id="504" name="Freeform 503">
                <a:extLst>
                  <a:ext uri="{FF2B5EF4-FFF2-40B4-BE49-F238E27FC236}">
                    <a16:creationId xmlns:a16="http://schemas.microsoft.com/office/drawing/2014/main" id="{A5C5CABD-0DD8-AC41-A189-60F84C8202A8}"/>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5" name="Freeform 504">
                <a:extLst>
                  <a:ext uri="{FF2B5EF4-FFF2-40B4-BE49-F238E27FC236}">
                    <a16:creationId xmlns:a16="http://schemas.microsoft.com/office/drawing/2014/main" id="{B14833F0-210D-D44F-AF5C-668282D3F022}"/>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498" name="Group 497">
              <a:extLst>
                <a:ext uri="{FF2B5EF4-FFF2-40B4-BE49-F238E27FC236}">
                  <a16:creationId xmlns:a16="http://schemas.microsoft.com/office/drawing/2014/main" id="{5E7FCADF-45E9-E147-963F-7FDBAF6AC38B}"/>
                </a:ext>
              </a:extLst>
            </p:cNvPr>
            <p:cNvGrpSpPr/>
            <p:nvPr/>
          </p:nvGrpSpPr>
          <p:grpSpPr>
            <a:xfrm>
              <a:off x="4753702" y="4012896"/>
              <a:ext cx="2938973" cy="407635"/>
              <a:chOff x="4737999" y="2438700"/>
              <a:chExt cx="2938973" cy="407635"/>
            </a:xfrm>
          </p:grpSpPr>
          <p:sp>
            <p:nvSpPr>
              <p:cNvPr id="502" name="Freeform 501">
                <a:extLst>
                  <a:ext uri="{FF2B5EF4-FFF2-40B4-BE49-F238E27FC236}">
                    <a16:creationId xmlns:a16="http://schemas.microsoft.com/office/drawing/2014/main" id="{8D01BD7F-DDC0-D546-BBED-4F7ACA8597F1}"/>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3" name="Freeform 502">
                <a:extLst>
                  <a:ext uri="{FF2B5EF4-FFF2-40B4-BE49-F238E27FC236}">
                    <a16:creationId xmlns:a16="http://schemas.microsoft.com/office/drawing/2014/main" id="{E71990D8-21D9-2E4C-BC7D-4A2FD9C25B48}"/>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499" name="Group 498">
              <a:extLst>
                <a:ext uri="{FF2B5EF4-FFF2-40B4-BE49-F238E27FC236}">
                  <a16:creationId xmlns:a16="http://schemas.microsoft.com/office/drawing/2014/main" id="{23DDAC12-30F3-494A-ACF9-F5B5817F3C26}"/>
                </a:ext>
              </a:extLst>
            </p:cNvPr>
            <p:cNvGrpSpPr/>
            <p:nvPr/>
          </p:nvGrpSpPr>
          <p:grpSpPr>
            <a:xfrm>
              <a:off x="4753702" y="3222015"/>
              <a:ext cx="2938973" cy="407635"/>
              <a:chOff x="4737999" y="2438700"/>
              <a:chExt cx="2938973" cy="407635"/>
            </a:xfrm>
          </p:grpSpPr>
          <p:sp>
            <p:nvSpPr>
              <p:cNvPr id="500" name="Freeform 499">
                <a:extLst>
                  <a:ext uri="{FF2B5EF4-FFF2-40B4-BE49-F238E27FC236}">
                    <a16:creationId xmlns:a16="http://schemas.microsoft.com/office/drawing/2014/main" id="{859B887F-DEDC-C441-8203-E31943F19B5B}"/>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1" name="Freeform 500">
                <a:extLst>
                  <a:ext uri="{FF2B5EF4-FFF2-40B4-BE49-F238E27FC236}">
                    <a16:creationId xmlns:a16="http://schemas.microsoft.com/office/drawing/2014/main" id="{D6EAC88B-5A2B-7446-8E95-48DE8AC8182A}"/>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grpSp>
        <p:nvGrpSpPr>
          <p:cNvPr id="539" name="Group 538">
            <a:extLst>
              <a:ext uri="{FF2B5EF4-FFF2-40B4-BE49-F238E27FC236}">
                <a16:creationId xmlns:a16="http://schemas.microsoft.com/office/drawing/2014/main" id="{B0872EBE-AC61-3940-817F-D1067D48E8C2}"/>
              </a:ext>
            </a:extLst>
          </p:cNvPr>
          <p:cNvGrpSpPr>
            <a:grpSpLocks noChangeAspect="1"/>
          </p:cNvGrpSpPr>
          <p:nvPr/>
        </p:nvGrpSpPr>
        <p:grpSpPr>
          <a:xfrm>
            <a:off x="9097754" y="4495800"/>
            <a:ext cx="2192036" cy="1645920"/>
            <a:chOff x="-1364315" y="4626414"/>
            <a:chExt cx="1107947" cy="831917"/>
          </a:xfrm>
        </p:grpSpPr>
        <p:sp>
          <p:nvSpPr>
            <p:cNvPr id="540" name="Freeform 539">
              <a:extLst>
                <a:ext uri="{FF2B5EF4-FFF2-40B4-BE49-F238E27FC236}">
                  <a16:creationId xmlns:a16="http://schemas.microsoft.com/office/drawing/2014/main" id="{53324AF3-08E9-0943-B63B-9764E28C70B3}"/>
                </a:ext>
              </a:extLst>
            </p:cNvPr>
            <p:cNvSpPr/>
            <p:nvPr/>
          </p:nvSpPr>
          <p:spPr>
            <a:xfrm>
              <a:off x="-1316690" y="4901865"/>
              <a:ext cx="1009650" cy="531925"/>
            </a:xfrm>
            <a:custGeom>
              <a:avLst/>
              <a:gdLst>
                <a:gd name="connsiteX0" fmla="*/ 0 w 1009650"/>
                <a:gd name="connsiteY0" fmla="*/ 0 h 531925"/>
                <a:gd name="connsiteX1" fmla="*/ 1009650 w 1009650"/>
                <a:gd name="connsiteY1" fmla="*/ 0 h 531925"/>
                <a:gd name="connsiteX2" fmla="*/ 1009650 w 1009650"/>
                <a:gd name="connsiteY2" fmla="*/ 531926 h 531925"/>
                <a:gd name="connsiteX3" fmla="*/ 0 w 1009650"/>
                <a:gd name="connsiteY3" fmla="*/ 531926 h 531925"/>
              </a:gdLst>
              <a:ahLst/>
              <a:cxnLst>
                <a:cxn ang="0">
                  <a:pos x="connsiteX0" y="connsiteY0"/>
                </a:cxn>
                <a:cxn ang="0">
                  <a:pos x="connsiteX1" y="connsiteY1"/>
                </a:cxn>
                <a:cxn ang="0">
                  <a:pos x="connsiteX2" y="connsiteY2"/>
                </a:cxn>
                <a:cxn ang="0">
                  <a:pos x="connsiteX3" y="connsiteY3"/>
                </a:cxn>
              </a:cxnLst>
              <a:rect l="l" t="t" r="r" b="b"/>
              <a:pathLst>
                <a:path w="1009650" h="531925">
                  <a:moveTo>
                    <a:pt x="0" y="0"/>
                  </a:moveTo>
                  <a:lnTo>
                    <a:pt x="1009650" y="0"/>
                  </a:lnTo>
                  <a:lnTo>
                    <a:pt x="1009650" y="531926"/>
                  </a:lnTo>
                  <a:lnTo>
                    <a:pt x="0" y="531926"/>
                  </a:lnTo>
                  <a:close/>
                </a:path>
              </a:pathLst>
            </a:custGeom>
            <a:solidFill>
              <a:schemeClr val="bg1">
                <a:lumMod val="85000"/>
              </a:schemeClr>
            </a:solidFill>
            <a:ln w="9525" cap="flat">
              <a:noFill/>
              <a:prstDash val="solid"/>
              <a:miter/>
            </a:ln>
          </p:spPr>
          <p:txBody>
            <a:bodyPr rtlCol="0" anchor="ctr"/>
            <a:lstStyle/>
            <a:p>
              <a:endParaRPr lang="en-US" dirty="0"/>
            </a:p>
          </p:txBody>
        </p:sp>
        <p:sp>
          <p:nvSpPr>
            <p:cNvPr id="541" name="Freeform 540">
              <a:extLst>
                <a:ext uri="{FF2B5EF4-FFF2-40B4-BE49-F238E27FC236}">
                  <a16:creationId xmlns:a16="http://schemas.microsoft.com/office/drawing/2014/main" id="{8D7DBFBD-86D5-A54A-B734-0A3AAAB48868}"/>
                </a:ext>
              </a:extLst>
            </p:cNvPr>
            <p:cNvSpPr/>
            <p:nvPr/>
          </p:nvSpPr>
          <p:spPr>
            <a:xfrm>
              <a:off x="-1286210" y="5139647"/>
              <a:ext cx="285750" cy="237212"/>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0AE0C449-1FF7-5A4F-9EA7-C0B908149B72}"/>
                </a:ext>
              </a:extLst>
            </p:cNvPr>
            <p:cNvSpPr/>
            <p:nvPr/>
          </p:nvSpPr>
          <p:spPr>
            <a:xfrm>
              <a:off x="-624032" y="5139647"/>
              <a:ext cx="285750" cy="237212"/>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5A163FDA-8905-F844-8A53-558528079278}"/>
                </a:ext>
              </a:extLst>
            </p:cNvPr>
            <p:cNvSpPr/>
            <p:nvPr/>
          </p:nvSpPr>
          <p:spPr>
            <a:xfrm>
              <a:off x="-1322215" y="5412061"/>
              <a:ext cx="1028700" cy="4627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65000"/>
              </a:schemeClr>
            </a:solidFill>
            <a:ln w="9525" cap="flat">
              <a:noFill/>
              <a:prstDash val="solid"/>
              <a:miter/>
            </a:ln>
          </p:spPr>
          <p:txBody>
            <a:bodyPr rtlCol="0" anchor="ctr"/>
            <a:lstStyle/>
            <a:p>
              <a:endParaRPr lang="en-US" dirty="0"/>
            </a:p>
          </p:txBody>
        </p:sp>
        <p:sp>
          <p:nvSpPr>
            <p:cNvPr id="544" name="Freeform 543">
              <a:extLst>
                <a:ext uri="{FF2B5EF4-FFF2-40B4-BE49-F238E27FC236}">
                  <a16:creationId xmlns:a16="http://schemas.microsoft.com/office/drawing/2014/main" id="{2507CD51-4383-C649-A275-00FB4CDD203C}"/>
                </a:ext>
              </a:extLst>
            </p:cNvPr>
            <p:cNvSpPr/>
            <p:nvPr/>
          </p:nvSpPr>
          <p:spPr>
            <a:xfrm>
              <a:off x="-1364315" y="4626414"/>
              <a:ext cx="1104900" cy="284655"/>
            </a:xfrm>
            <a:custGeom>
              <a:avLst/>
              <a:gdLst>
                <a:gd name="connsiteX0" fmla="*/ 1053275 w 1104900"/>
                <a:gd name="connsiteY0" fmla="*/ 8824 h 284655"/>
                <a:gd name="connsiteX1" fmla="*/ 1040511 w 1104900"/>
                <a:gd name="connsiteY1" fmla="*/ 0 h 284655"/>
                <a:gd name="connsiteX2" fmla="*/ 64389 w 1104900"/>
                <a:gd name="connsiteY2" fmla="*/ 0 h 284655"/>
                <a:gd name="connsiteX3" fmla="*/ 51626 w 1104900"/>
                <a:gd name="connsiteY3" fmla="*/ 8824 h 284655"/>
                <a:gd name="connsiteX4" fmla="*/ 0 w 1104900"/>
                <a:gd name="connsiteY4" fmla="*/ 275831 h 284655"/>
                <a:gd name="connsiteX5" fmla="*/ 12764 w 1104900"/>
                <a:gd name="connsiteY5" fmla="*/ 284655 h 284655"/>
                <a:gd name="connsiteX6" fmla="*/ 1092137 w 1104900"/>
                <a:gd name="connsiteY6" fmla="*/ 284655 h 284655"/>
                <a:gd name="connsiteX7" fmla="*/ 1104900 w 1104900"/>
                <a:gd name="connsiteY7" fmla="*/ 275831 h 28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84655">
                  <a:moveTo>
                    <a:pt x="1053275" y="8824"/>
                  </a:moveTo>
                  <a:cubicBezTo>
                    <a:pt x="1053275" y="3985"/>
                    <a:pt x="1047560" y="0"/>
                    <a:pt x="1040511" y="0"/>
                  </a:cubicBezTo>
                  <a:lnTo>
                    <a:pt x="64389" y="0"/>
                  </a:lnTo>
                  <a:cubicBezTo>
                    <a:pt x="57150" y="0"/>
                    <a:pt x="51626" y="3985"/>
                    <a:pt x="51626" y="8824"/>
                  </a:cubicBezTo>
                  <a:lnTo>
                    <a:pt x="0" y="275831"/>
                  </a:lnTo>
                  <a:cubicBezTo>
                    <a:pt x="0" y="280670"/>
                    <a:pt x="5715" y="284655"/>
                    <a:pt x="12764" y="284655"/>
                  </a:cubicBezTo>
                  <a:lnTo>
                    <a:pt x="1092137" y="284655"/>
                  </a:lnTo>
                  <a:cubicBezTo>
                    <a:pt x="1099185" y="284655"/>
                    <a:pt x="1104900" y="280670"/>
                    <a:pt x="1104900" y="275831"/>
                  </a:cubicBezTo>
                  <a:close/>
                </a:path>
              </a:pathLst>
            </a:custGeom>
            <a:solidFill>
              <a:schemeClr val="bg1">
                <a:lumMod val="65000"/>
              </a:schemeClr>
            </a:solidFill>
            <a:ln w="9525"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A521E07B-6BAF-2241-A2AE-5492C2E210FF}"/>
                </a:ext>
              </a:extLst>
            </p:cNvPr>
            <p:cNvSpPr/>
            <p:nvPr/>
          </p:nvSpPr>
          <p:spPr>
            <a:xfrm>
              <a:off x="-965694" y="5184338"/>
              <a:ext cx="147637" cy="22772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546" name="Freeform 545">
              <a:extLst>
                <a:ext uri="{FF2B5EF4-FFF2-40B4-BE49-F238E27FC236}">
                  <a16:creationId xmlns:a16="http://schemas.microsoft.com/office/drawing/2014/main" id="{F9605E11-22C3-9742-8CB5-3294581D2AF7}"/>
                </a:ext>
              </a:extLst>
            </p:cNvPr>
            <p:cNvSpPr/>
            <p:nvPr/>
          </p:nvSpPr>
          <p:spPr>
            <a:xfrm>
              <a:off x="-808532" y="5184338"/>
              <a:ext cx="147637" cy="22772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95000"/>
              </a:schemeClr>
            </a:solidFill>
            <a:ln w="9525"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2C1EB91A-2DC6-2C47-8308-F75F20B2A551}"/>
                </a:ext>
              </a:extLst>
            </p:cNvPr>
            <p:cNvSpPr/>
            <p:nvPr/>
          </p:nvSpPr>
          <p:spPr>
            <a:xfrm>
              <a:off x="-818057" y="5184338"/>
              <a:ext cx="9429" cy="227724"/>
            </a:xfrm>
            <a:custGeom>
              <a:avLst/>
              <a:gdLst>
                <a:gd name="connsiteX0" fmla="*/ 0 w 9429"/>
                <a:gd name="connsiteY0" fmla="*/ 0 h 227724"/>
                <a:gd name="connsiteX1" fmla="*/ 9430 w 9429"/>
                <a:gd name="connsiteY1" fmla="*/ 0 h 227724"/>
                <a:gd name="connsiteX2" fmla="*/ 9430 w 9429"/>
                <a:gd name="connsiteY2" fmla="*/ 227724 h 227724"/>
                <a:gd name="connsiteX3" fmla="*/ 0 w 9429"/>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9429" h="227724">
                  <a:moveTo>
                    <a:pt x="0" y="0"/>
                  </a:moveTo>
                  <a:lnTo>
                    <a:pt x="9430" y="0"/>
                  </a:lnTo>
                  <a:lnTo>
                    <a:pt x="9430" y="227724"/>
                  </a:lnTo>
                  <a:lnTo>
                    <a:pt x="0" y="227724"/>
                  </a:lnTo>
                  <a:close/>
                </a:path>
              </a:pathLst>
            </a:custGeom>
            <a:solidFill>
              <a:srgbClr val="E6E6F0"/>
            </a:solidFill>
            <a:ln w="9525"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06CF6E4-449F-584A-A7A9-3432F44D4E9B}"/>
                </a:ext>
              </a:extLst>
            </p:cNvPr>
            <p:cNvSpPr/>
            <p:nvPr/>
          </p:nvSpPr>
          <p:spPr>
            <a:xfrm>
              <a:off x="-857014" y="5295543"/>
              <a:ext cx="19050" cy="47442"/>
            </a:xfrm>
            <a:custGeom>
              <a:avLst/>
              <a:gdLst>
                <a:gd name="connsiteX0" fmla="*/ 11335 w 19050"/>
                <a:gd name="connsiteY0" fmla="*/ 0 h 47442"/>
                <a:gd name="connsiteX1" fmla="*/ 19050 w 19050"/>
                <a:gd name="connsiteY1" fmla="*/ 0 h 47442"/>
                <a:gd name="connsiteX2" fmla="*/ 19050 w 19050"/>
                <a:gd name="connsiteY2" fmla="*/ 47442 h 47442"/>
                <a:gd name="connsiteX3" fmla="*/ 11335 w 19050"/>
                <a:gd name="connsiteY3" fmla="*/ 47442 h 47442"/>
                <a:gd name="connsiteX4" fmla="*/ 7715 w 19050"/>
                <a:gd name="connsiteY4" fmla="*/ 47442 h 47442"/>
                <a:gd name="connsiteX5" fmla="*/ 0 w 19050"/>
                <a:gd name="connsiteY5" fmla="*/ 47442 h 47442"/>
                <a:gd name="connsiteX6" fmla="*/ 0 w 19050"/>
                <a:gd name="connsiteY6" fmla="*/ 0 h 47442"/>
                <a:gd name="connsiteX7" fmla="*/ 7715 w 19050"/>
                <a:gd name="connsiteY7" fmla="*/ 0 h 4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47442">
                  <a:moveTo>
                    <a:pt x="11335" y="0"/>
                  </a:moveTo>
                  <a:cubicBezTo>
                    <a:pt x="15596" y="0"/>
                    <a:pt x="19050" y="0"/>
                    <a:pt x="19050" y="0"/>
                  </a:cubicBezTo>
                  <a:lnTo>
                    <a:pt x="19050" y="47442"/>
                  </a:lnTo>
                  <a:cubicBezTo>
                    <a:pt x="19050" y="47442"/>
                    <a:pt x="15596" y="47442"/>
                    <a:pt x="11335" y="47442"/>
                  </a:cubicBezTo>
                  <a:lnTo>
                    <a:pt x="7715" y="47442"/>
                  </a:lnTo>
                  <a:cubicBezTo>
                    <a:pt x="3454" y="47442"/>
                    <a:pt x="0" y="47442"/>
                    <a:pt x="0" y="47442"/>
                  </a:cubicBezTo>
                  <a:lnTo>
                    <a:pt x="0" y="0"/>
                  </a:lnTo>
                  <a:cubicBezTo>
                    <a:pt x="0" y="0"/>
                    <a:pt x="3454" y="0"/>
                    <a:pt x="7715" y="0"/>
                  </a:cubicBezTo>
                  <a:close/>
                </a:path>
              </a:pathLst>
            </a:custGeom>
            <a:solidFill>
              <a:srgbClr val="F2F2F2"/>
            </a:solidFill>
            <a:ln w="9525"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956409CD-AC1F-8C4D-9192-5F2BBB375882}"/>
                </a:ext>
              </a:extLst>
            </p:cNvPr>
            <p:cNvSpPr/>
            <p:nvPr/>
          </p:nvSpPr>
          <p:spPr>
            <a:xfrm>
              <a:off x="-784433" y="5295543"/>
              <a:ext cx="19050" cy="47442"/>
            </a:xfrm>
            <a:custGeom>
              <a:avLst/>
              <a:gdLst>
                <a:gd name="connsiteX0" fmla="*/ 11335 w 19050"/>
                <a:gd name="connsiteY0" fmla="*/ 0 h 47442"/>
                <a:gd name="connsiteX1" fmla="*/ 19050 w 19050"/>
                <a:gd name="connsiteY1" fmla="*/ 0 h 47442"/>
                <a:gd name="connsiteX2" fmla="*/ 19050 w 19050"/>
                <a:gd name="connsiteY2" fmla="*/ 47442 h 47442"/>
                <a:gd name="connsiteX3" fmla="*/ 11335 w 19050"/>
                <a:gd name="connsiteY3" fmla="*/ 47442 h 47442"/>
                <a:gd name="connsiteX4" fmla="*/ 7715 w 19050"/>
                <a:gd name="connsiteY4" fmla="*/ 47442 h 47442"/>
                <a:gd name="connsiteX5" fmla="*/ 0 w 19050"/>
                <a:gd name="connsiteY5" fmla="*/ 47442 h 47442"/>
                <a:gd name="connsiteX6" fmla="*/ 0 w 19050"/>
                <a:gd name="connsiteY6" fmla="*/ 0 h 47442"/>
                <a:gd name="connsiteX7" fmla="*/ 7715 w 19050"/>
                <a:gd name="connsiteY7" fmla="*/ 0 h 4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47442">
                  <a:moveTo>
                    <a:pt x="11335" y="0"/>
                  </a:moveTo>
                  <a:cubicBezTo>
                    <a:pt x="15596" y="0"/>
                    <a:pt x="19050" y="0"/>
                    <a:pt x="19050" y="0"/>
                  </a:cubicBezTo>
                  <a:lnTo>
                    <a:pt x="19050" y="47442"/>
                  </a:lnTo>
                  <a:cubicBezTo>
                    <a:pt x="19050" y="47442"/>
                    <a:pt x="15596" y="47442"/>
                    <a:pt x="11335" y="47442"/>
                  </a:cubicBezTo>
                  <a:lnTo>
                    <a:pt x="7715" y="47442"/>
                  </a:lnTo>
                  <a:cubicBezTo>
                    <a:pt x="3454" y="47442"/>
                    <a:pt x="0" y="47442"/>
                    <a:pt x="0" y="47442"/>
                  </a:cubicBezTo>
                  <a:lnTo>
                    <a:pt x="0" y="0"/>
                  </a:lnTo>
                  <a:cubicBezTo>
                    <a:pt x="0" y="0"/>
                    <a:pt x="3454" y="0"/>
                    <a:pt x="7715" y="0"/>
                  </a:cubicBezTo>
                  <a:close/>
                </a:path>
              </a:pathLst>
            </a:custGeom>
            <a:solidFill>
              <a:srgbClr val="F2F2F2"/>
            </a:solidFill>
            <a:ln w="9525"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CE3AF2B1-3B12-F34B-BBF6-1C3A1E3C2AAE}"/>
                </a:ext>
              </a:extLst>
            </p:cNvPr>
            <p:cNvSpPr/>
            <p:nvPr/>
          </p:nvSpPr>
          <p:spPr>
            <a:xfrm>
              <a:off x="-786289" y="5237663"/>
              <a:ext cx="18288" cy="13616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75000"/>
                <a:alpha val="40000"/>
              </a:schemeClr>
            </a:solidFill>
            <a:ln w="9525"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724ADC3-67D3-F548-AEAF-96449C5ADEAA}"/>
                </a:ext>
              </a:extLst>
            </p:cNvPr>
            <p:cNvSpPr/>
            <p:nvPr/>
          </p:nvSpPr>
          <p:spPr>
            <a:xfrm>
              <a:off x="-918586" y="5225481"/>
              <a:ext cx="254860" cy="184618"/>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85000"/>
                <a:alpha val="30000"/>
              </a:schemeClr>
            </a:solidFill>
            <a:ln w="9439" cap="flat">
              <a:noFill/>
              <a:prstDash val="solid"/>
              <a:miter/>
            </a:ln>
          </p:spPr>
          <p:txBody>
            <a:bodyPr rtlCol="0" anchor="ctr"/>
            <a:lstStyle/>
            <a:p>
              <a:endParaRPr lang="en-US" dirty="0"/>
            </a:p>
          </p:txBody>
        </p:sp>
        <p:sp>
          <p:nvSpPr>
            <p:cNvPr id="552" name="Freeform 551">
              <a:extLst>
                <a:ext uri="{FF2B5EF4-FFF2-40B4-BE49-F238E27FC236}">
                  <a16:creationId xmlns:a16="http://schemas.microsoft.com/office/drawing/2014/main" id="{795B9ADA-99FD-6541-8FC1-1E58C8330CAF}"/>
                </a:ext>
              </a:extLst>
            </p:cNvPr>
            <p:cNvSpPr/>
            <p:nvPr/>
          </p:nvSpPr>
          <p:spPr>
            <a:xfrm>
              <a:off x="-859461" y="5235576"/>
              <a:ext cx="18288" cy="13616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75000"/>
                <a:alpha val="40000"/>
              </a:schemeClr>
            </a:solidFill>
            <a:ln w="9525"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4427A82-44E5-954F-BEE7-142B657E9B2C}"/>
                </a:ext>
              </a:extLst>
            </p:cNvPr>
            <p:cNvSpPr/>
            <p:nvPr/>
          </p:nvSpPr>
          <p:spPr>
            <a:xfrm>
              <a:off x="-624032" y="5071613"/>
              <a:ext cx="293394" cy="304836"/>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85000"/>
                <a:alpha val="30000"/>
              </a:schemeClr>
            </a:solidFill>
            <a:ln w="9439" cap="flat">
              <a:noFill/>
              <a:prstDash val="solid"/>
              <a:miter/>
            </a:ln>
          </p:spPr>
          <p:txBody>
            <a:bodyPr rtlCol="0" anchor="ctr"/>
            <a:lstStyle/>
            <a:p>
              <a:endParaRPr lang="en-US" dirty="0"/>
            </a:p>
          </p:txBody>
        </p:sp>
        <p:sp>
          <p:nvSpPr>
            <p:cNvPr id="554" name="Freeform 553">
              <a:extLst>
                <a:ext uri="{FF2B5EF4-FFF2-40B4-BE49-F238E27FC236}">
                  <a16:creationId xmlns:a16="http://schemas.microsoft.com/office/drawing/2014/main" id="{5277DB64-2304-164F-BF8F-6AAFED0416E8}"/>
                </a:ext>
              </a:extLst>
            </p:cNvPr>
            <p:cNvSpPr/>
            <p:nvPr/>
          </p:nvSpPr>
          <p:spPr>
            <a:xfrm>
              <a:off x="-1140287" y="5241829"/>
              <a:ext cx="179967" cy="130366"/>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85000"/>
                <a:alpha val="30000"/>
              </a:schemeClr>
            </a:solidFill>
            <a:ln w="9439" cap="flat">
              <a:noFill/>
              <a:prstDash val="solid"/>
              <a:miter/>
            </a:ln>
          </p:spPr>
          <p:txBody>
            <a:bodyPr rtlCol="0" anchor="ctr"/>
            <a:lstStyle/>
            <a:p>
              <a:endParaRPr lang="en-US" dirty="0"/>
            </a:p>
          </p:txBody>
        </p:sp>
        <p:grpSp>
          <p:nvGrpSpPr>
            <p:cNvPr id="555" name="Group 554">
              <a:extLst>
                <a:ext uri="{FF2B5EF4-FFF2-40B4-BE49-F238E27FC236}">
                  <a16:creationId xmlns:a16="http://schemas.microsoft.com/office/drawing/2014/main" id="{194F44EE-CBCF-CD47-B205-8DA08E4496D5}"/>
                </a:ext>
              </a:extLst>
            </p:cNvPr>
            <p:cNvGrpSpPr/>
            <p:nvPr/>
          </p:nvGrpSpPr>
          <p:grpSpPr>
            <a:xfrm>
              <a:off x="-1364315" y="4947979"/>
              <a:ext cx="1107947" cy="215293"/>
              <a:chOff x="-1364315" y="4947979"/>
              <a:chExt cx="1107947" cy="215293"/>
            </a:xfrm>
          </p:grpSpPr>
          <p:sp>
            <p:nvSpPr>
              <p:cNvPr id="556" name="Freeform 555">
                <a:extLst>
                  <a:ext uri="{FF2B5EF4-FFF2-40B4-BE49-F238E27FC236}">
                    <a16:creationId xmlns:a16="http://schemas.microsoft.com/office/drawing/2014/main" id="{154426CF-4BA2-BC4A-A01B-C26692D9D50C}"/>
                  </a:ext>
                </a:extLst>
              </p:cNvPr>
              <p:cNvSpPr/>
              <p:nvPr/>
            </p:nvSpPr>
            <p:spPr>
              <a:xfrm>
                <a:off x="-1364315" y="4947979"/>
                <a:ext cx="1104900" cy="43362"/>
              </a:xfrm>
              <a:custGeom>
                <a:avLst/>
                <a:gdLst>
                  <a:gd name="connsiteX0" fmla="*/ 1104900 w 1104900"/>
                  <a:gd name="connsiteY0" fmla="*/ 43362 h 43362"/>
                  <a:gd name="connsiteX1" fmla="*/ 0 w 1104900"/>
                  <a:gd name="connsiteY1" fmla="*/ 43362 h 43362"/>
                  <a:gd name="connsiteX2" fmla="*/ 17336 w 1104900"/>
                  <a:gd name="connsiteY2" fmla="*/ 0 h 43362"/>
                  <a:gd name="connsiteX3" fmla="*/ 1087565 w 1104900"/>
                  <a:gd name="connsiteY3" fmla="*/ 0 h 43362"/>
                  <a:gd name="connsiteX4" fmla="*/ 1104900 w 1104900"/>
                  <a:gd name="connsiteY4" fmla="*/ 43362 h 4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43362">
                    <a:moveTo>
                      <a:pt x="1104900" y="43362"/>
                    </a:moveTo>
                    <a:lnTo>
                      <a:pt x="0" y="43362"/>
                    </a:lnTo>
                    <a:lnTo>
                      <a:pt x="17336" y="0"/>
                    </a:lnTo>
                    <a:lnTo>
                      <a:pt x="1087565" y="0"/>
                    </a:lnTo>
                    <a:lnTo>
                      <a:pt x="1104900" y="43362"/>
                    </a:lnTo>
                    <a:close/>
                  </a:path>
                </a:pathLst>
              </a:custGeom>
              <a:solidFill>
                <a:schemeClr val="bg1">
                  <a:lumMod val="75000"/>
                </a:schemeClr>
              </a:solidFill>
              <a:ln w="9525"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DE8031E7-10A9-5043-9864-8F4E0C34899B}"/>
                  </a:ext>
                </a:extLst>
              </p:cNvPr>
              <p:cNvSpPr/>
              <p:nvPr/>
            </p:nvSpPr>
            <p:spPr>
              <a:xfrm>
                <a:off x="-136126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43C7C52D-774A-3D41-BAC5-DC0D831E89E5}"/>
                  </a:ext>
                </a:extLst>
              </p:cNvPr>
              <p:cNvSpPr/>
              <p:nvPr/>
            </p:nvSpPr>
            <p:spPr>
              <a:xfrm>
                <a:off x="-1250777"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CEB2FA2D-2654-314A-A957-C7DDB1ED0647}"/>
                  </a:ext>
                </a:extLst>
              </p:cNvPr>
              <p:cNvSpPr/>
              <p:nvPr/>
            </p:nvSpPr>
            <p:spPr>
              <a:xfrm>
                <a:off x="-114028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6A3D9D0-BB24-1845-8215-CD901416D32A}"/>
                  </a:ext>
                </a:extLst>
              </p:cNvPr>
              <p:cNvSpPr/>
              <p:nvPr/>
            </p:nvSpPr>
            <p:spPr>
              <a:xfrm>
                <a:off x="-102979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421EAAAF-549E-8B4F-BEE4-13D977A9FDFD}"/>
                  </a:ext>
                </a:extLst>
              </p:cNvPr>
              <p:cNvSpPr/>
              <p:nvPr/>
            </p:nvSpPr>
            <p:spPr>
              <a:xfrm>
                <a:off x="-91930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0DFB6DF9-62D8-5547-9E3F-55E7F00BEF60}"/>
                  </a:ext>
                </a:extLst>
              </p:cNvPr>
              <p:cNvSpPr/>
              <p:nvPr/>
            </p:nvSpPr>
            <p:spPr>
              <a:xfrm>
                <a:off x="-808818"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7BCAB61A-45DD-C341-BC95-19FE54522F6C}"/>
                  </a:ext>
                </a:extLst>
              </p:cNvPr>
              <p:cNvSpPr/>
              <p:nvPr/>
            </p:nvSpPr>
            <p:spPr>
              <a:xfrm>
                <a:off x="-698328"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4FFD5364-81E0-5A49-AA5F-530D1405A2E9}"/>
                  </a:ext>
                </a:extLst>
              </p:cNvPr>
              <p:cNvSpPr/>
              <p:nvPr/>
            </p:nvSpPr>
            <p:spPr>
              <a:xfrm>
                <a:off x="-58783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E927DB45-7027-6B4F-8A49-990088910495}"/>
                  </a:ext>
                </a:extLst>
              </p:cNvPr>
              <p:cNvSpPr/>
              <p:nvPr/>
            </p:nvSpPr>
            <p:spPr>
              <a:xfrm>
                <a:off x="-47734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CFC5C3B3-6E81-9549-AB2D-AC50E7DA20D3}"/>
                  </a:ext>
                </a:extLst>
              </p:cNvPr>
              <p:cNvSpPr/>
              <p:nvPr/>
            </p:nvSpPr>
            <p:spPr>
              <a:xfrm>
                <a:off x="-36685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grpSp>
      </p:grpSp>
      <p:sp>
        <p:nvSpPr>
          <p:cNvPr id="3" name="Content Placeholder 2">
            <a:extLst>
              <a:ext uri="{FF2B5EF4-FFF2-40B4-BE49-F238E27FC236}">
                <a16:creationId xmlns:a16="http://schemas.microsoft.com/office/drawing/2014/main" id="{ED343FF7-5B6B-5944-A1DD-A462F7D4DA9B}"/>
              </a:ext>
            </a:extLst>
          </p:cNvPr>
          <p:cNvSpPr>
            <a:spLocks noGrp="1"/>
          </p:cNvSpPr>
          <p:nvPr>
            <p:ph sz="quarter" idx="17"/>
          </p:nvPr>
        </p:nvSpPr>
        <p:spPr/>
        <p:txBody>
          <a:bodyPr/>
          <a:lstStyle/>
          <a:p>
            <a:endParaRPr lang="en-US"/>
          </a:p>
        </p:txBody>
      </p:sp>
      <p:sp>
        <p:nvSpPr>
          <p:cNvPr id="5" name="Footer Placeholder 4">
            <a:extLst>
              <a:ext uri="{FF2B5EF4-FFF2-40B4-BE49-F238E27FC236}">
                <a16:creationId xmlns:a16="http://schemas.microsoft.com/office/drawing/2014/main" id="{39852B63-84B0-8F44-8818-8BC4808F3E3E}"/>
              </a:ext>
            </a:extLst>
          </p:cNvPr>
          <p:cNvSpPr>
            <a:spLocks noGrp="1"/>
          </p:cNvSpPr>
          <p:nvPr>
            <p:ph type="ftr" sz="quarter" idx="19"/>
          </p:nvPr>
        </p:nvSpPr>
        <p:spPr/>
        <p:txBody>
          <a:bodyPr/>
          <a:lstStyle/>
          <a:p>
            <a:r>
              <a:rPr lang="en-US"/>
              <a:t>© 2022 Lexmark. All rights reserved.</a:t>
            </a:r>
            <a:endParaRPr lang="en-US" dirty="0"/>
          </a:p>
        </p:txBody>
      </p:sp>
      <p:grpSp>
        <p:nvGrpSpPr>
          <p:cNvPr id="285" name="Group 284">
            <a:extLst>
              <a:ext uri="{FF2B5EF4-FFF2-40B4-BE49-F238E27FC236}">
                <a16:creationId xmlns:a16="http://schemas.microsoft.com/office/drawing/2014/main" id="{D9031ACE-236B-3C48-893C-91755D060E6B}"/>
              </a:ext>
            </a:extLst>
          </p:cNvPr>
          <p:cNvGrpSpPr/>
          <p:nvPr/>
        </p:nvGrpSpPr>
        <p:grpSpPr>
          <a:xfrm>
            <a:off x="0" y="213669"/>
            <a:ext cx="3017520" cy="1920240"/>
            <a:chOff x="988053" y="4907746"/>
            <a:chExt cx="1737360" cy="8731444"/>
          </a:xfrm>
          <a:solidFill>
            <a:schemeClr val="bg1"/>
          </a:solidFill>
        </p:grpSpPr>
        <p:sp>
          <p:nvSpPr>
            <p:cNvPr id="286" name="Rectangle 285">
              <a:extLst>
                <a:ext uri="{FF2B5EF4-FFF2-40B4-BE49-F238E27FC236}">
                  <a16:creationId xmlns:a16="http://schemas.microsoft.com/office/drawing/2014/main" id="{A0EDE399-D743-2941-861D-2A44EF1247DC}"/>
                </a:ext>
              </a:extLst>
            </p:cNvPr>
            <p:cNvSpPr/>
            <p:nvPr/>
          </p:nvSpPr>
          <p:spPr>
            <a:xfrm>
              <a:off x="988053" y="4907746"/>
              <a:ext cx="1737360" cy="8731444"/>
            </a:xfrm>
            <a:prstGeom prst="rect">
              <a:avLst/>
            </a:prstGeom>
            <a:solidFill>
              <a:schemeClr val="bg1"/>
            </a:solidFill>
          </p:spPr>
          <p:txBody>
            <a:bodyPr wrap="square" lIns="274320" tIns="1097280" rIns="274320" bIns="91440" anchor="t" anchorCtr="0">
              <a:noAutofit/>
            </a:bodyPr>
            <a:lstStyle/>
            <a:p>
              <a:pPr>
                <a:lnSpc>
                  <a:spcPts val="1800"/>
                </a:lnSpc>
                <a:buClr>
                  <a:schemeClr val="accent2"/>
                </a:buClr>
              </a:pPr>
              <a:r>
                <a:rPr lang="en-US" sz="2400" b="1" dirty="0">
                  <a:solidFill>
                    <a:schemeClr val="accent6"/>
                  </a:solidFill>
                </a:rPr>
                <a:t>Cumbersome</a:t>
              </a:r>
              <a:endParaRPr lang="en-US" sz="1400" b="1" dirty="0">
                <a:solidFill>
                  <a:schemeClr val="accent6"/>
                </a:solidFill>
              </a:endParaRPr>
            </a:p>
            <a:p>
              <a:pPr>
                <a:lnSpc>
                  <a:spcPts val="1600"/>
                </a:lnSpc>
                <a:buClr>
                  <a:schemeClr val="accent2"/>
                </a:buClr>
              </a:pPr>
              <a:r>
                <a:rPr lang="en-US" sz="1600" dirty="0">
                  <a:solidFill>
                    <a:schemeClr val="bg1">
                      <a:lumMod val="50000"/>
                    </a:schemeClr>
                  </a:solidFill>
                </a:rPr>
                <a:t>and costly</a:t>
              </a:r>
            </a:p>
          </p:txBody>
        </p:sp>
        <p:sp>
          <p:nvSpPr>
            <p:cNvPr id="287" name="TextBox 286">
              <a:extLst>
                <a:ext uri="{FF2B5EF4-FFF2-40B4-BE49-F238E27FC236}">
                  <a16:creationId xmlns:a16="http://schemas.microsoft.com/office/drawing/2014/main" id="{602AF934-AEF9-3044-AE32-78050B2DD9DD}"/>
                </a:ext>
              </a:extLst>
            </p:cNvPr>
            <p:cNvSpPr txBox="1"/>
            <p:nvPr/>
          </p:nvSpPr>
          <p:spPr>
            <a:xfrm>
              <a:off x="988053" y="12972341"/>
              <a:ext cx="1737360" cy="666849"/>
            </a:xfrm>
            <a:prstGeom prst="rect">
              <a:avLst/>
            </a:prstGeom>
            <a:solidFill>
              <a:schemeClr val="accent6"/>
            </a:solidFill>
          </p:spPr>
          <p:txBody>
            <a:bodyPr wrap="square" lIns="274320" tIns="1097280" rIns="274320" bIns="91440" rtlCol="0" anchor="t" anchorCtr="0">
              <a:noAutofit/>
            </a:bodyPr>
            <a:lstStyle/>
            <a:p>
              <a:pPr algn="ctr">
                <a:lnSpc>
                  <a:spcPts val="1600"/>
                </a:lnSpc>
              </a:pPr>
              <a:endParaRPr lang="en-US" sz="1400" b="1" dirty="0">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288" name="Group 287">
            <a:extLst>
              <a:ext uri="{FF2B5EF4-FFF2-40B4-BE49-F238E27FC236}">
                <a16:creationId xmlns:a16="http://schemas.microsoft.com/office/drawing/2014/main" id="{7436EE78-4EF9-174A-A802-CD976E05E721}"/>
              </a:ext>
            </a:extLst>
          </p:cNvPr>
          <p:cNvGrpSpPr/>
          <p:nvPr/>
        </p:nvGrpSpPr>
        <p:grpSpPr>
          <a:xfrm>
            <a:off x="9171304" y="213669"/>
            <a:ext cx="3017520" cy="1920240"/>
            <a:chOff x="6289086" y="4898300"/>
            <a:chExt cx="1737361" cy="8774369"/>
          </a:xfrm>
        </p:grpSpPr>
        <p:sp>
          <p:nvSpPr>
            <p:cNvPr id="289" name="Rectangle 288">
              <a:extLst>
                <a:ext uri="{FF2B5EF4-FFF2-40B4-BE49-F238E27FC236}">
                  <a16:creationId xmlns:a16="http://schemas.microsoft.com/office/drawing/2014/main" id="{682C885F-325C-7C4D-8EEF-2A1F7E302C4E}"/>
                </a:ext>
              </a:extLst>
            </p:cNvPr>
            <p:cNvSpPr/>
            <p:nvPr/>
          </p:nvSpPr>
          <p:spPr>
            <a:xfrm>
              <a:off x="6289087" y="4898300"/>
              <a:ext cx="1737360" cy="8774369"/>
            </a:xfrm>
            <a:prstGeom prst="rect">
              <a:avLst/>
            </a:prstGeom>
            <a:solidFill>
              <a:schemeClr val="bg1"/>
            </a:solidFill>
          </p:spPr>
          <p:txBody>
            <a:bodyPr wrap="square" lIns="274320" tIns="1097280" rIns="91440" bIns="91440" anchor="t" anchorCtr="0">
              <a:noAutofit/>
            </a:bodyPr>
            <a:lstStyle/>
            <a:p>
              <a:pPr>
                <a:lnSpc>
                  <a:spcPts val="1800"/>
                </a:lnSpc>
                <a:buClr>
                  <a:schemeClr val="accent2"/>
                </a:buClr>
              </a:pPr>
              <a:r>
                <a:rPr lang="en-US" sz="2400" b="1" dirty="0">
                  <a:solidFill>
                    <a:schemeClr val="accent6"/>
                  </a:solidFill>
                </a:rPr>
                <a:t>Challenging</a:t>
              </a:r>
              <a:endParaRPr lang="en-US" sz="1400" b="1" dirty="0">
                <a:solidFill>
                  <a:schemeClr val="accent6"/>
                </a:solidFill>
              </a:endParaRPr>
            </a:p>
            <a:p>
              <a:pPr>
                <a:lnSpc>
                  <a:spcPts val="1600"/>
                </a:lnSpc>
                <a:buClr>
                  <a:schemeClr val="accent2"/>
                </a:buClr>
              </a:pPr>
              <a:r>
                <a:rPr lang="en-US" sz="1600" dirty="0">
                  <a:solidFill>
                    <a:schemeClr val="tx1">
                      <a:lumMod val="65000"/>
                      <a:lumOff val="35000"/>
                    </a:schemeClr>
                  </a:solidFill>
                </a:rPr>
                <a:t>for SMBs</a:t>
              </a:r>
            </a:p>
          </p:txBody>
        </p:sp>
        <p:sp>
          <p:nvSpPr>
            <p:cNvPr id="290" name="TextBox 289">
              <a:extLst>
                <a:ext uri="{FF2B5EF4-FFF2-40B4-BE49-F238E27FC236}">
                  <a16:creationId xmlns:a16="http://schemas.microsoft.com/office/drawing/2014/main" id="{DDAF1457-A143-464F-82CF-45A7BF0C446B}"/>
                </a:ext>
              </a:extLst>
            </p:cNvPr>
            <p:cNvSpPr txBox="1"/>
            <p:nvPr/>
          </p:nvSpPr>
          <p:spPr>
            <a:xfrm>
              <a:off x="6289086" y="13005818"/>
              <a:ext cx="1737360" cy="666851"/>
            </a:xfrm>
            <a:prstGeom prst="rect">
              <a:avLst/>
            </a:prstGeom>
            <a:solidFill>
              <a:schemeClr val="accent6"/>
            </a:solidFill>
          </p:spPr>
          <p:txBody>
            <a:bodyPr wrap="square" lIns="274320" tIns="109728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291" name="Group 290">
            <a:extLst>
              <a:ext uri="{FF2B5EF4-FFF2-40B4-BE49-F238E27FC236}">
                <a16:creationId xmlns:a16="http://schemas.microsoft.com/office/drawing/2014/main" id="{546E75FE-96CC-DE42-84A2-814AAC315769}"/>
              </a:ext>
            </a:extLst>
          </p:cNvPr>
          <p:cNvGrpSpPr/>
          <p:nvPr/>
        </p:nvGrpSpPr>
        <p:grpSpPr>
          <a:xfrm>
            <a:off x="3064676" y="213669"/>
            <a:ext cx="3017520" cy="1920240"/>
            <a:chOff x="2756959" y="4893748"/>
            <a:chExt cx="1737360" cy="8721279"/>
          </a:xfrm>
          <a:solidFill>
            <a:schemeClr val="bg1"/>
          </a:solidFill>
        </p:grpSpPr>
        <p:sp>
          <p:nvSpPr>
            <p:cNvPr id="292" name="Rectangle 291">
              <a:extLst>
                <a:ext uri="{FF2B5EF4-FFF2-40B4-BE49-F238E27FC236}">
                  <a16:creationId xmlns:a16="http://schemas.microsoft.com/office/drawing/2014/main" id="{0DAF8A01-A828-3D47-91D9-C483EFB349A4}"/>
                </a:ext>
              </a:extLst>
            </p:cNvPr>
            <p:cNvSpPr/>
            <p:nvPr/>
          </p:nvSpPr>
          <p:spPr>
            <a:xfrm>
              <a:off x="2756959" y="4893748"/>
              <a:ext cx="1737360" cy="8721279"/>
            </a:xfrm>
            <a:prstGeom prst="rect">
              <a:avLst/>
            </a:prstGeom>
            <a:solidFill>
              <a:schemeClr val="bg1"/>
            </a:solidFill>
          </p:spPr>
          <p:txBody>
            <a:bodyPr wrap="square" lIns="274320" tIns="1097280" rIns="274320" bIns="91440" anchor="t" anchorCtr="0">
              <a:noAutofit/>
            </a:bodyPr>
            <a:lstStyle/>
            <a:p>
              <a:pPr>
                <a:lnSpc>
                  <a:spcPts val="1800"/>
                </a:lnSpc>
                <a:buClr>
                  <a:schemeClr val="accent2"/>
                </a:buClr>
              </a:pPr>
              <a:r>
                <a:rPr lang="en-US" sz="2400" b="1" dirty="0">
                  <a:solidFill>
                    <a:schemeClr val="accent6"/>
                  </a:solidFill>
                </a:rPr>
                <a:t>Complex</a:t>
              </a:r>
              <a:endParaRPr lang="en-US" sz="1400" b="1" dirty="0">
                <a:solidFill>
                  <a:schemeClr val="accent6"/>
                </a:solidFill>
              </a:endParaRPr>
            </a:p>
            <a:p>
              <a:pPr>
                <a:lnSpc>
                  <a:spcPts val="1600"/>
                </a:lnSpc>
                <a:buClr>
                  <a:schemeClr val="accent2"/>
                </a:buClr>
              </a:pPr>
              <a:r>
                <a:rPr lang="en-US" sz="1600" dirty="0">
                  <a:solidFill>
                    <a:schemeClr val="bg1">
                      <a:lumMod val="50000"/>
                    </a:schemeClr>
                  </a:solidFill>
                </a:rPr>
                <a:t>and different from other IT resources</a:t>
              </a:r>
            </a:p>
          </p:txBody>
        </p:sp>
        <p:sp>
          <p:nvSpPr>
            <p:cNvPr id="293" name="TextBox 292">
              <a:extLst>
                <a:ext uri="{FF2B5EF4-FFF2-40B4-BE49-F238E27FC236}">
                  <a16:creationId xmlns:a16="http://schemas.microsoft.com/office/drawing/2014/main" id="{C0580168-D2E8-3247-AFEC-5A793187560C}"/>
                </a:ext>
              </a:extLst>
            </p:cNvPr>
            <p:cNvSpPr txBox="1"/>
            <p:nvPr/>
          </p:nvSpPr>
          <p:spPr>
            <a:xfrm>
              <a:off x="2756959" y="12948178"/>
              <a:ext cx="1737360" cy="666849"/>
            </a:xfrm>
            <a:prstGeom prst="rect">
              <a:avLst/>
            </a:prstGeom>
            <a:solidFill>
              <a:schemeClr val="accent6"/>
            </a:solidFill>
          </p:spPr>
          <p:txBody>
            <a:bodyPr wrap="square" lIns="274320" tIns="1097280" rIns="27432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294" name="Group 293">
            <a:extLst>
              <a:ext uri="{FF2B5EF4-FFF2-40B4-BE49-F238E27FC236}">
                <a16:creationId xmlns:a16="http://schemas.microsoft.com/office/drawing/2014/main" id="{9A62B66E-7386-ED41-B553-CDF6E54D948A}"/>
              </a:ext>
            </a:extLst>
          </p:cNvPr>
          <p:cNvGrpSpPr/>
          <p:nvPr/>
        </p:nvGrpSpPr>
        <p:grpSpPr>
          <a:xfrm>
            <a:off x="6129352" y="213669"/>
            <a:ext cx="3017520" cy="1920240"/>
            <a:chOff x="4525865" y="4907746"/>
            <a:chExt cx="1737360" cy="8721279"/>
          </a:xfrm>
          <a:solidFill>
            <a:schemeClr val="bg1"/>
          </a:solidFill>
        </p:grpSpPr>
        <p:sp>
          <p:nvSpPr>
            <p:cNvPr id="295" name="Rectangle 294">
              <a:extLst>
                <a:ext uri="{FF2B5EF4-FFF2-40B4-BE49-F238E27FC236}">
                  <a16:creationId xmlns:a16="http://schemas.microsoft.com/office/drawing/2014/main" id="{2BF7E0F8-65A5-2640-9B6D-2347EB4A83AA}"/>
                </a:ext>
              </a:extLst>
            </p:cNvPr>
            <p:cNvSpPr/>
            <p:nvPr/>
          </p:nvSpPr>
          <p:spPr>
            <a:xfrm>
              <a:off x="4525865" y="4907746"/>
              <a:ext cx="1737360" cy="8721279"/>
            </a:xfrm>
            <a:prstGeom prst="rect">
              <a:avLst/>
            </a:prstGeom>
            <a:grpFill/>
          </p:spPr>
          <p:txBody>
            <a:bodyPr wrap="square" lIns="274320" tIns="1097280" rIns="274320" bIns="91440" anchor="t" anchorCtr="0">
              <a:noAutofit/>
            </a:bodyPr>
            <a:lstStyle/>
            <a:p>
              <a:pPr>
                <a:lnSpc>
                  <a:spcPts val="1800"/>
                </a:lnSpc>
                <a:buClr>
                  <a:schemeClr val="accent2"/>
                </a:buClr>
              </a:pPr>
              <a:r>
                <a:rPr lang="en-US" sz="2400" b="1" dirty="0">
                  <a:solidFill>
                    <a:schemeClr val="accent6"/>
                  </a:solidFill>
                </a:rPr>
                <a:t>Security</a:t>
              </a:r>
            </a:p>
            <a:p>
              <a:pPr>
                <a:lnSpc>
                  <a:spcPts val="1600"/>
                </a:lnSpc>
                <a:buClr>
                  <a:schemeClr val="accent2"/>
                </a:buClr>
              </a:pPr>
              <a:r>
                <a:rPr lang="en-US" sz="1600" dirty="0">
                  <a:solidFill>
                    <a:schemeClr val="tx1">
                      <a:lumMod val="65000"/>
                      <a:lumOff val="35000"/>
                    </a:schemeClr>
                  </a:solidFill>
                </a:rPr>
                <a:t>concerns </a:t>
              </a:r>
            </a:p>
          </p:txBody>
        </p:sp>
        <p:sp>
          <p:nvSpPr>
            <p:cNvPr id="296" name="TextBox 295">
              <a:extLst>
                <a:ext uri="{FF2B5EF4-FFF2-40B4-BE49-F238E27FC236}">
                  <a16:creationId xmlns:a16="http://schemas.microsoft.com/office/drawing/2014/main" id="{7C4191C9-FB55-AF42-8258-E4306F3963F0}"/>
                </a:ext>
              </a:extLst>
            </p:cNvPr>
            <p:cNvSpPr txBox="1"/>
            <p:nvPr/>
          </p:nvSpPr>
          <p:spPr>
            <a:xfrm>
              <a:off x="4525865" y="12962176"/>
              <a:ext cx="1737360" cy="666849"/>
            </a:xfrm>
            <a:prstGeom prst="rect">
              <a:avLst/>
            </a:prstGeom>
            <a:solidFill>
              <a:schemeClr val="accent6"/>
            </a:solidFill>
          </p:spPr>
          <p:txBody>
            <a:bodyPr wrap="square" lIns="274320" tIns="1097280" rIns="27432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sp>
        <p:nvSpPr>
          <p:cNvPr id="297" name="Oval 296">
            <a:extLst>
              <a:ext uri="{FF2B5EF4-FFF2-40B4-BE49-F238E27FC236}">
                <a16:creationId xmlns:a16="http://schemas.microsoft.com/office/drawing/2014/main" id="{B8CD6A5E-04A2-C142-9085-D5C43235359A}"/>
              </a:ext>
            </a:extLst>
          </p:cNvPr>
          <p:cNvSpPr/>
          <p:nvPr/>
        </p:nvSpPr>
        <p:spPr bwMode="auto">
          <a:xfrm rot="5400000">
            <a:off x="5643516" y="-5526349"/>
            <a:ext cx="551856" cy="13196754"/>
          </a:xfrm>
          <a:prstGeom prst="ellipse">
            <a:avLst/>
          </a:prstGeom>
          <a:gradFill flip="none" rotWithShape="1">
            <a:gsLst>
              <a:gs pos="0">
                <a:schemeClr val="tx1">
                  <a:lumMod val="95000"/>
                  <a:lumOff val="5000"/>
                  <a:alpha val="30000"/>
                </a:schemeClr>
              </a:gs>
              <a:gs pos="74000">
                <a:schemeClr val="tx1">
                  <a:alpha val="0"/>
                </a:schemeClr>
              </a:gs>
            </a:gsLst>
            <a:lin ang="0" scaled="1"/>
            <a:tileRect/>
          </a:gra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fontAlgn="base">
              <a:spcBef>
                <a:spcPct val="0"/>
              </a:spcBef>
              <a:spcAft>
                <a:spcPct val="0"/>
              </a:spcAft>
            </a:pPr>
            <a:endParaRPr lang="en-US" sz="1600"/>
          </a:p>
        </p:txBody>
      </p:sp>
      <p:sp>
        <p:nvSpPr>
          <p:cNvPr id="298" name="Shape 2248">
            <a:extLst>
              <a:ext uri="{FF2B5EF4-FFF2-40B4-BE49-F238E27FC236}">
                <a16:creationId xmlns:a16="http://schemas.microsoft.com/office/drawing/2014/main" id="{9218A09A-2886-8A4F-B92F-E6B744349C81}"/>
              </a:ext>
            </a:extLst>
          </p:cNvPr>
          <p:cNvSpPr/>
          <p:nvPr/>
        </p:nvSpPr>
        <p:spPr>
          <a:xfrm>
            <a:off x="-1" y="0"/>
            <a:ext cx="12188825" cy="100584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sp>
        <p:nvSpPr>
          <p:cNvPr id="6" name="Title 5">
            <a:extLst>
              <a:ext uri="{FF2B5EF4-FFF2-40B4-BE49-F238E27FC236}">
                <a16:creationId xmlns:a16="http://schemas.microsoft.com/office/drawing/2014/main" id="{06DDE991-174D-0445-BA1C-475FB5AE22D2}"/>
              </a:ext>
            </a:extLst>
          </p:cNvPr>
          <p:cNvSpPr>
            <a:spLocks noGrp="1"/>
          </p:cNvSpPr>
          <p:nvPr>
            <p:ph type="title"/>
          </p:nvPr>
        </p:nvSpPr>
        <p:spPr>
          <a:xfrm>
            <a:off x="304800" y="136525"/>
            <a:ext cx="2735442" cy="457200"/>
          </a:xfrm>
        </p:spPr>
        <p:txBody>
          <a:bodyPr/>
          <a:lstStyle/>
          <a:p>
            <a:r>
              <a:rPr lang="en-US" dirty="0"/>
              <a:t>Print is critical.</a:t>
            </a:r>
            <a:endParaRPr lang="en-US" b="1" dirty="0"/>
          </a:p>
        </p:txBody>
      </p:sp>
      <p:sp>
        <p:nvSpPr>
          <p:cNvPr id="474" name="Oval 473">
            <a:extLst>
              <a:ext uri="{FF2B5EF4-FFF2-40B4-BE49-F238E27FC236}">
                <a16:creationId xmlns:a16="http://schemas.microsoft.com/office/drawing/2014/main" id="{F053E5BC-0D1E-E344-B524-0F9819627507}"/>
              </a:ext>
            </a:extLst>
          </p:cNvPr>
          <p:cNvSpPr>
            <a:spLocks noChangeAspect="1"/>
          </p:cNvSpPr>
          <p:nvPr/>
        </p:nvSpPr>
        <p:spPr bwMode="auto">
          <a:xfrm>
            <a:off x="8740653" y="4706204"/>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5" name="Oval 594">
            <a:extLst>
              <a:ext uri="{FF2B5EF4-FFF2-40B4-BE49-F238E27FC236}">
                <a16:creationId xmlns:a16="http://schemas.microsoft.com/office/drawing/2014/main" id="{F14889FF-1845-3D42-95BD-2E480B556BB3}"/>
              </a:ext>
            </a:extLst>
          </p:cNvPr>
          <p:cNvSpPr>
            <a:spLocks noChangeAspect="1"/>
          </p:cNvSpPr>
          <p:nvPr/>
        </p:nvSpPr>
        <p:spPr bwMode="auto">
          <a:xfrm>
            <a:off x="7747005" y="5495290"/>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6" name="Oval 595">
            <a:extLst>
              <a:ext uri="{FF2B5EF4-FFF2-40B4-BE49-F238E27FC236}">
                <a16:creationId xmlns:a16="http://schemas.microsoft.com/office/drawing/2014/main" id="{D808598A-878B-A740-B414-F14B794703F9}"/>
              </a:ext>
            </a:extLst>
          </p:cNvPr>
          <p:cNvSpPr>
            <a:spLocks noChangeAspect="1"/>
          </p:cNvSpPr>
          <p:nvPr/>
        </p:nvSpPr>
        <p:spPr bwMode="auto">
          <a:xfrm>
            <a:off x="10724340" y="5711504"/>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7" name="Oval 596">
            <a:extLst>
              <a:ext uri="{FF2B5EF4-FFF2-40B4-BE49-F238E27FC236}">
                <a16:creationId xmlns:a16="http://schemas.microsoft.com/office/drawing/2014/main" id="{16209953-368E-E64A-ABF3-4F9D7910BCB3}"/>
              </a:ext>
            </a:extLst>
          </p:cNvPr>
          <p:cNvSpPr>
            <a:spLocks noChangeAspect="1"/>
          </p:cNvSpPr>
          <p:nvPr/>
        </p:nvSpPr>
        <p:spPr bwMode="auto">
          <a:xfrm>
            <a:off x="9441693" y="5711504"/>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99" name="Title 5">
            <a:extLst>
              <a:ext uri="{FF2B5EF4-FFF2-40B4-BE49-F238E27FC236}">
                <a16:creationId xmlns:a16="http://schemas.microsoft.com/office/drawing/2014/main" id="{072D0B1E-5F7F-1940-B59F-FCCE5FC5EDA4}"/>
              </a:ext>
            </a:extLst>
          </p:cNvPr>
          <p:cNvSpPr txBox="1">
            <a:spLocks/>
          </p:cNvSpPr>
          <p:nvPr/>
        </p:nvSpPr>
        <p:spPr bwMode="auto">
          <a:xfrm>
            <a:off x="3000728" y="136525"/>
            <a:ext cx="902934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lang="en-US" sz="3200" kern="1200">
                <a:solidFill>
                  <a:schemeClr val="accent2"/>
                </a:solidFill>
                <a:latin typeface="+mn-lt"/>
                <a:ea typeface="ＭＳ Ｐゴシック" charset="0"/>
                <a:cs typeface="ＭＳ Ｐゴシック" charset="0"/>
              </a:defRPr>
            </a:lvl1pPr>
            <a:lvl2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accent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a:lstStyle>
          <a:p>
            <a:r>
              <a:rPr lang="en-US" b="1" dirty="0">
                <a:solidFill>
                  <a:schemeClr val="accent6"/>
                </a:solidFill>
              </a:rPr>
              <a:t>Managing print is challenging. </a:t>
            </a:r>
          </a:p>
        </p:txBody>
      </p:sp>
      <p:grpSp>
        <p:nvGrpSpPr>
          <p:cNvPr id="151" name="Graphic 9">
            <a:extLst>
              <a:ext uri="{FF2B5EF4-FFF2-40B4-BE49-F238E27FC236}">
                <a16:creationId xmlns:a16="http://schemas.microsoft.com/office/drawing/2014/main" id="{871BC40F-8720-BA4A-B37E-9BA19A633F8E}"/>
              </a:ext>
            </a:extLst>
          </p:cNvPr>
          <p:cNvGrpSpPr>
            <a:grpSpLocks/>
          </p:cNvGrpSpPr>
          <p:nvPr/>
        </p:nvGrpSpPr>
        <p:grpSpPr>
          <a:xfrm>
            <a:off x="2651760" y="2651760"/>
            <a:ext cx="2743200" cy="3291840"/>
            <a:chOff x="7953555" y="2294592"/>
            <a:chExt cx="1636006" cy="2510558"/>
          </a:xfrm>
        </p:grpSpPr>
        <p:sp>
          <p:nvSpPr>
            <p:cNvPr id="152" name="Freeform 151">
              <a:extLst>
                <a:ext uri="{FF2B5EF4-FFF2-40B4-BE49-F238E27FC236}">
                  <a16:creationId xmlns:a16="http://schemas.microsoft.com/office/drawing/2014/main" id="{0AAD0A64-B77C-3744-8789-4579BB507FB4}"/>
                </a:ext>
              </a:extLst>
            </p:cNvPr>
            <p:cNvSpPr/>
            <p:nvPr/>
          </p:nvSpPr>
          <p:spPr>
            <a:xfrm>
              <a:off x="8117593" y="2508259"/>
              <a:ext cx="1378675" cy="437040"/>
            </a:xfrm>
            <a:custGeom>
              <a:avLst/>
              <a:gdLst>
                <a:gd name="connsiteX0" fmla="*/ 1378675 w 1378675"/>
                <a:gd name="connsiteY0" fmla="*/ 0 h 437040"/>
                <a:gd name="connsiteX1" fmla="*/ 0 w 1378675"/>
                <a:gd name="connsiteY1" fmla="*/ 0 h 437040"/>
                <a:gd name="connsiteX2" fmla="*/ 0 w 1378675"/>
                <a:gd name="connsiteY2" fmla="*/ 437041 h 437040"/>
                <a:gd name="connsiteX3" fmla="*/ 1036931 w 1378675"/>
                <a:gd name="connsiteY3" fmla="*/ 437041 h 437040"/>
                <a:gd name="connsiteX4" fmla="*/ 1378675 w 1378675"/>
                <a:gd name="connsiteY4" fmla="*/ 95932 h 437040"/>
                <a:gd name="connsiteX5" fmla="*/ 1378675 w 1378675"/>
                <a:gd name="connsiteY5" fmla="*/ 0 h 4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75" h="437040">
                  <a:moveTo>
                    <a:pt x="1378675" y="0"/>
                  </a:moveTo>
                  <a:lnTo>
                    <a:pt x="0" y="0"/>
                  </a:lnTo>
                  <a:lnTo>
                    <a:pt x="0" y="437041"/>
                  </a:lnTo>
                  <a:lnTo>
                    <a:pt x="1036931" y="437041"/>
                  </a:lnTo>
                  <a:lnTo>
                    <a:pt x="1378675" y="95932"/>
                  </a:lnTo>
                  <a:lnTo>
                    <a:pt x="1378675" y="0"/>
                  </a:lnTo>
                  <a:close/>
                </a:path>
              </a:pathLst>
            </a:custGeom>
            <a:solidFill>
              <a:schemeClr val="bg1"/>
            </a:solidFill>
            <a:ln w="14041"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015F0E78-5828-CA4B-B378-3659245ACD84}"/>
                </a:ext>
              </a:extLst>
            </p:cNvPr>
            <p:cNvSpPr/>
            <p:nvPr/>
          </p:nvSpPr>
          <p:spPr>
            <a:xfrm>
              <a:off x="9154524" y="2604191"/>
              <a:ext cx="341744" cy="341108"/>
            </a:xfrm>
            <a:custGeom>
              <a:avLst/>
              <a:gdLst>
                <a:gd name="connsiteX0" fmla="*/ 341745 w 341744"/>
                <a:gd name="connsiteY0" fmla="*/ 0 h 341108"/>
                <a:gd name="connsiteX1" fmla="*/ 0 w 341744"/>
                <a:gd name="connsiteY1" fmla="*/ 341108 h 341108"/>
                <a:gd name="connsiteX2" fmla="*/ 341745 w 341744"/>
                <a:gd name="connsiteY2" fmla="*/ 341108 h 341108"/>
                <a:gd name="connsiteX3" fmla="*/ 341745 w 341744"/>
                <a:gd name="connsiteY3" fmla="*/ 0 h 341108"/>
              </a:gdLst>
              <a:ahLst/>
              <a:cxnLst>
                <a:cxn ang="0">
                  <a:pos x="connsiteX0" y="connsiteY0"/>
                </a:cxn>
                <a:cxn ang="0">
                  <a:pos x="connsiteX1" y="connsiteY1"/>
                </a:cxn>
                <a:cxn ang="0">
                  <a:pos x="connsiteX2" y="connsiteY2"/>
                </a:cxn>
                <a:cxn ang="0">
                  <a:pos x="connsiteX3" y="connsiteY3"/>
                </a:cxn>
              </a:cxnLst>
              <a:rect l="l" t="t" r="r" b="b"/>
              <a:pathLst>
                <a:path w="341744" h="341108">
                  <a:moveTo>
                    <a:pt x="341745" y="0"/>
                  </a:moveTo>
                  <a:lnTo>
                    <a:pt x="0" y="341108"/>
                  </a:lnTo>
                  <a:lnTo>
                    <a:pt x="341745" y="341108"/>
                  </a:lnTo>
                  <a:lnTo>
                    <a:pt x="341745" y="0"/>
                  </a:lnTo>
                  <a:close/>
                </a:path>
              </a:pathLst>
            </a:custGeom>
            <a:solidFill>
              <a:schemeClr val="bg1">
                <a:lumMod val="95000"/>
              </a:schemeClr>
            </a:solidFill>
            <a:ln w="14041"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55A66751-C86C-A84B-A7BA-881B0BE2BE12}"/>
                </a:ext>
              </a:extLst>
            </p:cNvPr>
            <p:cNvSpPr/>
            <p:nvPr/>
          </p:nvSpPr>
          <p:spPr>
            <a:xfrm>
              <a:off x="8117593" y="3709663"/>
              <a:ext cx="270999" cy="270495"/>
            </a:xfrm>
            <a:custGeom>
              <a:avLst/>
              <a:gdLst>
                <a:gd name="connsiteX0" fmla="*/ 0 w 270999"/>
                <a:gd name="connsiteY0" fmla="*/ 270495 h 270495"/>
                <a:gd name="connsiteX1" fmla="*/ 271000 w 270999"/>
                <a:gd name="connsiteY1" fmla="*/ 0 h 270495"/>
                <a:gd name="connsiteX2" fmla="*/ 0 w 270999"/>
                <a:gd name="connsiteY2" fmla="*/ 0 h 270495"/>
                <a:gd name="connsiteX3" fmla="*/ 0 w 270999"/>
                <a:gd name="connsiteY3" fmla="*/ 270495 h 270495"/>
              </a:gdLst>
              <a:ahLst/>
              <a:cxnLst>
                <a:cxn ang="0">
                  <a:pos x="connsiteX0" y="connsiteY0"/>
                </a:cxn>
                <a:cxn ang="0">
                  <a:pos x="connsiteX1" y="connsiteY1"/>
                </a:cxn>
                <a:cxn ang="0">
                  <a:pos x="connsiteX2" y="connsiteY2"/>
                </a:cxn>
                <a:cxn ang="0">
                  <a:pos x="connsiteX3" y="connsiteY3"/>
                </a:cxn>
              </a:cxnLst>
              <a:rect l="l" t="t" r="r" b="b"/>
              <a:pathLst>
                <a:path w="270999" h="270495">
                  <a:moveTo>
                    <a:pt x="0" y="270495"/>
                  </a:moveTo>
                  <a:lnTo>
                    <a:pt x="271000" y="0"/>
                  </a:lnTo>
                  <a:lnTo>
                    <a:pt x="0" y="0"/>
                  </a:lnTo>
                  <a:lnTo>
                    <a:pt x="0" y="270495"/>
                  </a:lnTo>
                  <a:close/>
                </a:path>
              </a:pathLst>
            </a:custGeom>
            <a:solidFill>
              <a:schemeClr val="bg1"/>
            </a:solidFill>
            <a:ln w="14041"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EF2854A-4E7D-D74C-B26E-AA439737C26E}"/>
                </a:ext>
              </a:extLst>
            </p:cNvPr>
            <p:cNvSpPr/>
            <p:nvPr/>
          </p:nvSpPr>
          <p:spPr>
            <a:xfrm>
              <a:off x="8117593" y="3709663"/>
              <a:ext cx="1378675" cy="437040"/>
            </a:xfrm>
            <a:custGeom>
              <a:avLst/>
              <a:gdLst>
                <a:gd name="connsiteX0" fmla="*/ 0 w 1378675"/>
                <a:gd name="connsiteY0" fmla="*/ 437041 h 437040"/>
                <a:gd name="connsiteX1" fmla="*/ 1378675 w 1378675"/>
                <a:gd name="connsiteY1" fmla="*/ 437041 h 437040"/>
                <a:gd name="connsiteX2" fmla="*/ 1378675 w 1378675"/>
                <a:gd name="connsiteY2" fmla="*/ 0 h 437040"/>
                <a:gd name="connsiteX3" fmla="*/ 271000 w 1378675"/>
                <a:gd name="connsiteY3" fmla="*/ 0 h 437040"/>
                <a:gd name="connsiteX4" fmla="*/ 0 w 1378675"/>
                <a:gd name="connsiteY4" fmla="*/ 270495 h 437040"/>
                <a:gd name="connsiteX5" fmla="*/ 0 w 1378675"/>
                <a:gd name="connsiteY5" fmla="*/ 437041 h 4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75" h="437040">
                  <a:moveTo>
                    <a:pt x="0" y="437041"/>
                  </a:moveTo>
                  <a:lnTo>
                    <a:pt x="1378675" y="437041"/>
                  </a:lnTo>
                  <a:lnTo>
                    <a:pt x="1378675" y="0"/>
                  </a:lnTo>
                  <a:lnTo>
                    <a:pt x="271000" y="0"/>
                  </a:lnTo>
                  <a:lnTo>
                    <a:pt x="0" y="270495"/>
                  </a:lnTo>
                  <a:lnTo>
                    <a:pt x="0" y="437041"/>
                  </a:lnTo>
                  <a:close/>
                </a:path>
              </a:pathLst>
            </a:custGeom>
            <a:solidFill>
              <a:schemeClr val="bg1">
                <a:lumMod val="95000"/>
              </a:schemeClr>
            </a:solidFill>
            <a:ln w="14041"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68DAC627-2817-F942-AEC6-0E82D89E6E9B}"/>
                </a:ext>
              </a:extLst>
            </p:cNvPr>
            <p:cNvSpPr/>
            <p:nvPr/>
          </p:nvSpPr>
          <p:spPr>
            <a:xfrm>
              <a:off x="8046848" y="3108891"/>
              <a:ext cx="943637" cy="437040"/>
            </a:xfrm>
            <a:custGeom>
              <a:avLst/>
              <a:gdLst>
                <a:gd name="connsiteX0" fmla="*/ 0 w 943637"/>
                <a:gd name="connsiteY0" fmla="*/ 437041 h 437040"/>
                <a:gd name="connsiteX1" fmla="*/ 505782 w 943637"/>
                <a:gd name="connsiteY1" fmla="*/ 437041 h 437040"/>
                <a:gd name="connsiteX2" fmla="*/ 943638 w 943637"/>
                <a:gd name="connsiteY2" fmla="*/ 0 h 437040"/>
                <a:gd name="connsiteX3" fmla="*/ 0 w 943637"/>
                <a:gd name="connsiteY3" fmla="*/ 0 h 437040"/>
                <a:gd name="connsiteX4" fmla="*/ 0 w 943637"/>
                <a:gd name="connsiteY4" fmla="*/ 437041 h 43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37" h="437040">
                  <a:moveTo>
                    <a:pt x="0" y="437041"/>
                  </a:moveTo>
                  <a:lnTo>
                    <a:pt x="505782" y="437041"/>
                  </a:lnTo>
                  <a:lnTo>
                    <a:pt x="943638" y="0"/>
                  </a:lnTo>
                  <a:lnTo>
                    <a:pt x="0" y="0"/>
                  </a:lnTo>
                  <a:lnTo>
                    <a:pt x="0" y="437041"/>
                  </a:lnTo>
                  <a:close/>
                </a:path>
              </a:pathLst>
            </a:custGeom>
            <a:solidFill>
              <a:schemeClr val="bg1"/>
            </a:solidFill>
            <a:ln w="14041"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540AEB5-32FF-9546-886D-11B3FCF41126}"/>
                </a:ext>
              </a:extLst>
            </p:cNvPr>
            <p:cNvSpPr/>
            <p:nvPr/>
          </p:nvSpPr>
          <p:spPr>
            <a:xfrm>
              <a:off x="8552630" y="3108891"/>
              <a:ext cx="872893" cy="437040"/>
            </a:xfrm>
            <a:custGeom>
              <a:avLst/>
              <a:gdLst>
                <a:gd name="connsiteX0" fmla="*/ 872893 w 872893"/>
                <a:gd name="connsiteY0" fmla="*/ 437041 h 437040"/>
                <a:gd name="connsiteX1" fmla="*/ 872893 w 872893"/>
                <a:gd name="connsiteY1" fmla="*/ 0 h 437040"/>
                <a:gd name="connsiteX2" fmla="*/ 437856 w 872893"/>
                <a:gd name="connsiteY2" fmla="*/ 0 h 437040"/>
                <a:gd name="connsiteX3" fmla="*/ 0 w 872893"/>
                <a:gd name="connsiteY3" fmla="*/ 437041 h 437040"/>
                <a:gd name="connsiteX4" fmla="*/ 872893 w 872893"/>
                <a:gd name="connsiteY4" fmla="*/ 437041 h 43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893" h="437040">
                  <a:moveTo>
                    <a:pt x="872893" y="437041"/>
                  </a:moveTo>
                  <a:lnTo>
                    <a:pt x="872893" y="0"/>
                  </a:lnTo>
                  <a:lnTo>
                    <a:pt x="437856" y="0"/>
                  </a:lnTo>
                  <a:lnTo>
                    <a:pt x="0" y="437041"/>
                  </a:lnTo>
                  <a:lnTo>
                    <a:pt x="872893" y="437041"/>
                  </a:lnTo>
                  <a:close/>
                </a:path>
              </a:pathLst>
            </a:custGeom>
            <a:solidFill>
              <a:schemeClr val="bg1">
                <a:lumMod val="95000"/>
              </a:schemeClr>
            </a:solidFill>
            <a:ln w="14041"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1957B52-3248-9B48-A549-C4607D464A9A}"/>
                </a:ext>
              </a:extLst>
            </p:cNvPr>
            <p:cNvSpPr/>
            <p:nvPr/>
          </p:nvSpPr>
          <p:spPr>
            <a:xfrm>
              <a:off x="8117593" y="4310436"/>
              <a:ext cx="1307930" cy="421848"/>
            </a:xfrm>
            <a:custGeom>
              <a:avLst/>
              <a:gdLst>
                <a:gd name="connsiteX0" fmla="*/ 0 w 1307930"/>
                <a:gd name="connsiteY0" fmla="*/ 0 h 421848"/>
                <a:gd name="connsiteX1" fmla="*/ 1307931 w 1307930"/>
                <a:gd name="connsiteY1" fmla="*/ 0 h 421848"/>
                <a:gd name="connsiteX2" fmla="*/ 1307931 w 1307930"/>
                <a:gd name="connsiteY2" fmla="*/ 421849 h 421848"/>
                <a:gd name="connsiteX3" fmla="*/ 0 w 1307930"/>
                <a:gd name="connsiteY3" fmla="*/ 421849 h 421848"/>
              </a:gdLst>
              <a:ahLst/>
              <a:cxnLst>
                <a:cxn ang="0">
                  <a:pos x="connsiteX0" y="connsiteY0"/>
                </a:cxn>
                <a:cxn ang="0">
                  <a:pos x="connsiteX1" y="connsiteY1"/>
                </a:cxn>
                <a:cxn ang="0">
                  <a:pos x="connsiteX2" y="connsiteY2"/>
                </a:cxn>
                <a:cxn ang="0">
                  <a:pos x="connsiteX3" y="connsiteY3"/>
                </a:cxn>
              </a:cxnLst>
              <a:rect l="l" t="t" r="r" b="b"/>
              <a:pathLst>
                <a:path w="1307930" h="421848">
                  <a:moveTo>
                    <a:pt x="0" y="0"/>
                  </a:moveTo>
                  <a:lnTo>
                    <a:pt x="1307931" y="0"/>
                  </a:lnTo>
                  <a:lnTo>
                    <a:pt x="1307931" y="421849"/>
                  </a:lnTo>
                  <a:lnTo>
                    <a:pt x="0" y="421849"/>
                  </a:lnTo>
                  <a:close/>
                </a:path>
              </a:pathLst>
            </a:custGeom>
            <a:solidFill>
              <a:schemeClr val="bg1">
                <a:lumMod val="75000"/>
              </a:schemeClr>
            </a:solidFill>
            <a:ln w="14041"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D76759D8-A7C3-6649-971B-CD2A0FC71AA1}"/>
                </a:ext>
              </a:extLst>
            </p:cNvPr>
            <p:cNvSpPr/>
            <p:nvPr/>
          </p:nvSpPr>
          <p:spPr>
            <a:xfrm>
              <a:off x="8352375" y="4596685"/>
              <a:ext cx="838225" cy="64564"/>
            </a:xfrm>
            <a:custGeom>
              <a:avLst/>
              <a:gdLst>
                <a:gd name="connsiteX0" fmla="*/ 0 w 838225"/>
                <a:gd name="connsiteY0" fmla="*/ 64564 h 64564"/>
                <a:gd name="connsiteX1" fmla="*/ 99775 w 838225"/>
                <a:gd name="connsiteY1" fmla="*/ 0 h 64564"/>
                <a:gd name="connsiteX2" fmla="*/ 419113 w 838225"/>
                <a:gd name="connsiteY2" fmla="*/ 0 h 64564"/>
                <a:gd name="connsiteX3" fmla="*/ 738591 w 838225"/>
                <a:gd name="connsiteY3" fmla="*/ 0 h 64564"/>
                <a:gd name="connsiteX4" fmla="*/ 838226 w 838225"/>
                <a:gd name="connsiteY4" fmla="*/ 64564 h 64564"/>
                <a:gd name="connsiteX5" fmla="*/ 0 w 838225"/>
                <a:gd name="connsiteY5" fmla="*/ 64564 h 6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25" h="64564">
                  <a:moveTo>
                    <a:pt x="0" y="64564"/>
                  </a:moveTo>
                  <a:lnTo>
                    <a:pt x="99775" y="0"/>
                  </a:lnTo>
                  <a:lnTo>
                    <a:pt x="419113" y="0"/>
                  </a:lnTo>
                  <a:lnTo>
                    <a:pt x="738591" y="0"/>
                  </a:lnTo>
                  <a:lnTo>
                    <a:pt x="838226" y="64564"/>
                  </a:lnTo>
                  <a:lnTo>
                    <a:pt x="0" y="64564"/>
                  </a:lnTo>
                  <a:close/>
                </a:path>
              </a:pathLst>
            </a:custGeom>
            <a:solidFill>
              <a:srgbClr val="C2C2C2"/>
            </a:solidFill>
            <a:ln w="14041"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CDE31E33-4909-1641-9C87-366491118796}"/>
                </a:ext>
              </a:extLst>
            </p:cNvPr>
            <p:cNvSpPr/>
            <p:nvPr/>
          </p:nvSpPr>
          <p:spPr>
            <a:xfrm>
              <a:off x="8352375" y="4338568"/>
              <a:ext cx="99775" cy="379087"/>
            </a:xfrm>
            <a:custGeom>
              <a:avLst/>
              <a:gdLst>
                <a:gd name="connsiteX0" fmla="*/ 99775 w 99775"/>
                <a:gd name="connsiteY0" fmla="*/ 323525 h 379087"/>
                <a:gd name="connsiteX1" fmla="*/ 99775 w 99775"/>
                <a:gd name="connsiteY1" fmla="*/ 0 h 379087"/>
                <a:gd name="connsiteX2" fmla="*/ 0 w 99775"/>
                <a:gd name="connsiteY2" fmla="*/ 0 h 379087"/>
                <a:gd name="connsiteX3" fmla="*/ 0 w 99775"/>
                <a:gd name="connsiteY3" fmla="*/ 379087 h 379087"/>
                <a:gd name="connsiteX4" fmla="*/ 99775 w 99775"/>
                <a:gd name="connsiteY4" fmla="*/ 323525 h 37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5" h="379087">
                  <a:moveTo>
                    <a:pt x="99775" y="323525"/>
                  </a:moveTo>
                  <a:lnTo>
                    <a:pt x="99775" y="0"/>
                  </a:lnTo>
                  <a:lnTo>
                    <a:pt x="0" y="0"/>
                  </a:lnTo>
                  <a:lnTo>
                    <a:pt x="0" y="379087"/>
                  </a:lnTo>
                  <a:lnTo>
                    <a:pt x="99775" y="323525"/>
                  </a:lnTo>
                  <a:close/>
                </a:path>
              </a:pathLst>
            </a:custGeom>
            <a:solidFill>
              <a:srgbClr val="ADADAD"/>
            </a:solidFill>
            <a:ln w="14041"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9C084F0-BB13-6744-B6F3-3C06E8F7F2C5}"/>
                </a:ext>
              </a:extLst>
            </p:cNvPr>
            <p:cNvSpPr/>
            <p:nvPr/>
          </p:nvSpPr>
          <p:spPr>
            <a:xfrm>
              <a:off x="9090966" y="4336458"/>
              <a:ext cx="99634" cy="390199"/>
            </a:xfrm>
            <a:custGeom>
              <a:avLst/>
              <a:gdLst>
                <a:gd name="connsiteX0" fmla="*/ 99634 w 99634"/>
                <a:gd name="connsiteY0" fmla="*/ 390200 h 390199"/>
                <a:gd name="connsiteX1" fmla="*/ 0 w 99634"/>
                <a:gd name="connsiteY1" fmla="*/ 325635 h 390199"/>
                <a:gd name="connsiteX2" fmla="*/ 0 w 99634"/>
                <a:gd name="connsiteY2" fmla="*/ 0 h 390199"/>
                <a:gd name="connsiteX3" fmla="*/ 99634 w 99634"/>
                <a:gd name="connsiteY3" fmla="*/ 0 h 390199"/>
                <a:gd name="connsiteX4" fmla="*/ 99634 w 99634"/>
                <a:gd name="connsiteY4" fmla="*/ 390200 h 39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4" h="390199">
                  <a:moveTo>
                    <a:pt x="99634" y="390200"/>
                  </a:moveTo>
                  <a:lnTo>
                    <a:pt x="0" y="325635"/>
                  </a:lnTo>
                  <a:lnTo>
                    <a:pt x="0" y="0"/>
                  </a:lnTo>
                  <a:lnTo>
                    <a:pt x="99634" y="0"/>
                  </a:lnTo>
                  <a:lnTo>
                    <a:pt x="99634" y="390200"/>
                  </a:lnTo>
                  <a:close/>
                </a:path>
              </a:pathLst>
            </a:custGeom>
            <a:solidFill>
              <a:srgbClr val="ADADAD"/>
            </a:solidFill>
            <a:ln w="14041"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67033675-B649-A240-9E0A-E6579BA1687E}"/>
                </a:ext>
              </a:extLst>
            </p:cNvPr>
            <p:cNvSpPr/>
            <p:nvPr/>
          </p:nvSpPr>
          <p:spPr>
            <a:xfrm>
              <a:off x="8452150" y="4310436"/>
              <a:ext cx="638815" cy="351657"/>
            </a:xfrm>
            <a:custGeom>
              <a:avLst/>
              <a:gdLst>
                <a:gd name="connsiteX0" fmla="*/ 0 w 638815"/>
                <a:gd name="connsiteY0" fmla="*/ 0 h 351657"/>
                <a:gd name="connsiteX1" fmla="*/ 638816 w 638815"/>
                <a:gd name="connsiteY1" fmla="*/ 0 h 351657"/>
                <a:gd name="connsiteX2" fmla="*/ 638816 w 638815"/>
                <a:gd name="connsiteY2" fmla="*/ 351658 h 351657"/>
                <a:gd name="connsiteX3" fmla="*/ 0 w 638815"/>
                <a:gd name="connsiteY3" fmla="*/ 351658 h 351657"/>
              </a:gdLst>
              <a:ahLst/>
              <a:cxnLst>
                <a:cxn ang="0">
                  <a:pos x="connsiteX0" y="connsiteY0"/>
                </a:cxn>
                <a:cxn ang="0">
                  <a:pos x="connsiteX1" y="connsiteY1"/>
                </a:cxn>
                <a:cxn ang="0">
                  <a:pos x="connsiteX2" y="connsiteY2"/>
                </a:cxn>
                <a:cxn ang="0">
                  <a:pos x="connsiteX3" y="connsiteY3"/>
                </a:cxn>
              </a:cxnLst>
              <a:rect l="l" t="t" r="r" b="b"/>
              <a:pathLst>
                <a:path w="638815" h="351657">
                  <a:moveTo>
                    <a:pt x="0" y="0"/>
                  </a:moveTo>
                  <a:lnTo>
                    <a:pt x="638816" y="0"/>
                  </a:lnTo>
                  <a:lnTo>
                    <a:pt x="638816" y="351658"/>
                  </a:lnTo>
                  <a:lnTo>
                    <a:pt x="0" y="351658"/>
                  </a:lnTo>
                  <a:close/>
                </a:path>
              </a:pathLst>
            </a:custGeom>
            <a:solidFill>
              <a:srgbClr val="A1A1A1"/>
            </a:solidFill>
            <a:ln w="14041"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D490E64-CEA0-234F-B8A5-6C37E0BE29B8}"/>
                </a:ext>
              </a:extLst>
            </p:cNvPr>
            <p:cNvSpPr/>
            <p:nvPr/>
          </p:nvSpPr>
          <p:spPr>
            <a:xfrm>
              <a:off x="8546007" y="4310436"/>
              <a:ext cx="396705" cy="351657"/>
            </a:xfrm>
            <a:custGeom>
              <a:avLst/>
              <a:gdLst>
                <a:gd name="connsiteX0" fmla="*/ 0 w 396705"/>
                <a:gd name="connsiteY0" fmla="*/ 0 h 351657"/>
                <a:gd name="connsiteX1" fmla="*/ 0 w 396705"/>
                <a:gd name="connsiteY1" fmla="*/ 351658 h 351657"/>
                <a:gd name="connsiteX2" fmla="*/ 40446 w 396705"/>
                <a:gd name="connsiteY2" fmla="*/ 351658 h 351657"/>
                <a:gd name="connsiteX3" fmla="*/ 396706 w 396705"/>
                <a:gd name="connsiteY3" fmla="*/ 0 h 351657"/>
                <a:gd name="connsiteX4" fmla="*/ 0 w 396705"/>
                <a:gd name="connsiteY4" fmla="*/ 0 h 3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05" h="351657">
                  <a:moveTo>
                    <a:pt x="0" y="0"/>
                  </a:moveTo>
                  <a:lnTo>
                    <a:pt x="0" y="351658"/>
                  </a:lnTo>
                  <a:lnTo>
                    <a:pt x="40446" y="351658"/>
                  </a:lnTo>
                  <a:lnTo>
                    <a:pt x="396706" y="0"/>
                  </a:lnTo>
                  <a:lnTo>
                    <a:pt x="0" y="0"/>
                  </a:lnTo>
                  <a:close/>
                </a:path>
              </a:pathLst>
            </a:custGeom>
            <a:solidFill>
              <a:schemeClr val="bg1">
                <a:lumMod val="95000"/>
              </a:schemeClr>
            </a:solidFill>
            <a:ln w="14041" cap="flat">
              <a:noFill/>
              <a:prstDash val="solid"/>
              <a:miter/>
            </a:ln>
          </p:spPr>
          <p:txBody>
            <a:bodyPr rtlCol="0" anchor="ctr"/>
            <a:lstStyle/>
            <a:p>
              <a:endParaRPr lang="en-US" dirty="0"/>
            </a:p>
          </p:txBody>
        </p:sp>
        <p:sp>
          <p:nvSpPr>
            <p:cNvPr id="164" name="Freeform 163">
              <a:extLst>
                <a:ext uri="{FF2B5EF4-FFF2-40B4-BE49-F238E27FC236}">
                  <a16:creationId xmlns:a16="http://schemas.microsoft.com/office/drawing/2014/main" id="{2E58AA08-2DF7-AB48-A82B-D85FFE01739D}"/>
                </a:ext>
              </a:extLst>
            </p:cNvPr>
            <p:cNvSpPr/>
            <p:nvPr/>
          </p:nvSpPr>
          <p:spPr>
            <a:xfrm>
              <a:off x="8586452" y="4310436"/>
              <a:ext cx="410516" cy="351657"/>
            </a:xfrm>
            <a:custGeom>
              <a:avLst/>
              <a:gdLst>
                <a:gd name="connsiteX0" fmla="*/ 0 w 410516"/>
                <a:gd name="connsiteY0" fmla="*/ 351658 h 351657"/>
                <a:gd name="connsiteX1" fmla="*/ 410516 w 410516"/>
                <a:gd name="connsiteY1" fmla="*/ 351658 h 351657"/>
                <a:gd name="connsiteX2" fmla="*/ 410516 w 410516"/>
                <a:gd name="connsiteY2" fmla="*/ 0 h 351657"/>
                <a:gd name="connsiteX3" fmla="*/ 356260 w 410516"/>
                <a:gd name="connsiteY3" fmla="*/ 0 h 351657"/>
                <a:gd name="connsiteX4" fmla="*/ 0 w 410516"/>
                <a:gd name="connsiteY4" fmla="*/ 351658 h 3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16" h="351657">
                  <a:moveTo>
                    <a:pt x="0" y="351658"/>
                  </a:moveTo>
                  <a:lnTo>
                    <a:pt x="410516" y="351658"/>
                  </a:lnTo>
                  <a:lnTo>
                    <a:pt x="410516" y="0"/>
                  </a:lnTo>
                  <a:lnTo>
                    <a:pt x="356260" y="0"/>
                  </a:lnTo>
                  <a:lnTo>
                    <a:pt x="0" y="351658"/>
                  </a:lnTo>
                  <a:close/>
                </a:path>
              </a:pathLst>
            </a:custGeom>
            <a:solidFill>
              <a:schemeClr val="bg1">
                <a:lumMod val="85000"/>
              </a:schemeClr>
            </a:solidFill>
            <a:ln w="14041"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33CBA2F-9579-FC4B-B657-15158C971054}"/>
                </a:ext>
              </a:extLst>
            </p:cNvPr>
            <p:cNvSpPr/>
            <p:nvPr/>
          </p:nvSpPr>
          <p:spPr>
            <a:xfrm rot="10800000">
              <a:off x="8776279" y="4310295"/>
              <a:ext cx="13528" cy="351657"/>
            </a:xfrm>
            <a:custGeom>
              <a:avLst/>
              <a:gdLst>
                <a:gd name="connsiteX0" fmla="*/ 0 w 13528"/>
                <a:gd name="connsiteY0" fmla="*/ 0 h 351657"/>
                <a:gd name="connsiteX1" fmla="*/ 13529 w 13528"/>
                <a:gd name="connsiteY1" fmla="*/ 0 h 351657"/>
                <a:gd name="connsiteX2" fmla="*/ 13529 w 13528"/>
                <a:gd name="connsiteY2" fmla="*/ 351658 h 351657"/>
                <a:gd name="connsiteX3" fmla="*/ 0 w 13528"/>
                <a:gd name="connsiteY3" fmla="*/ 351658 h 351657"/>
              </a:gdLst>
              <a:ahLst/>
              <a:cxnLst>
                <a:cxn ang="0">
                  <a:pos x="connsiteX0" y="connsiteY0"/>
                </a:cxn>
                <a:cxn ang="0">
                  <a:pos x="connsiteX1" y="connsiteY1"/>
                </a:cxn>
                <a:cxn ang="0">
                  <a:pos x="connsiteX2" y="connsiteY2"/>
                </a:cxn>
                <a:cxn ang="0">
                  <a:pos x="connsiteX3" y="connsiteY3"/>
                </a:cxn>
              </a:cxnLst>
              <a:rect l="l" t="t" r="r" b="b"/>
              <a:pathLst>
                <a:path w="13528" h="351657">
                  <a:moveTo>
                    <a:pt x="0" y="0"/>
                  </a:moveTo>
                  <a:lnTo>
                    <a:pt x="13529" y="0"/>
                  </a:lnTo>
                  <a:lnTo>
                    <a:pt x="13529" y="351658"/>
                  </a:lnTo>
                  <a:lnTo>
                    <a:pt x="0" y="351658"/>
                  </a:lnTo>
                  <a:close/>
                </a:path>
              </a:pathLst>
            </a:custGeom>
            <a:solidFill>
              <a:schemeClr val="bg1">
                <a:lumMod val="75000"/>
              </a:schemeClr>
            </a:solidFill>
            <a:ln w="14041"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C62DEA6-69E9-4E49-BB39-1AE8387D5877}"/>
                </a:ext>
              </a:extLst>
            </p:cNvPr>
            <p:cNvSpPr/>
            <p:nvPr/>
          </p:nvSpPr>
          <p:spPr>
            <a:xfrm>
              <a:off x="9151564"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59B87D29-7503-E648-BA1B-D824207ABC5D}"/>
                </a:ext>
              </a:extLst>
            </p:cNvPr>
            <p:cNvSpPr/>
            <p:nvPr/>
          </p:nvSpPr>
          <p:spPr>
            <a:xfrm>
              <a:off x="8806860"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85F017CD-0875-9341-BB4B-63A8754AEA8D}"/>
                </a:ext>
              </a:extLst>
            </p:cNvPr>
            <p:cNvSpPr/>
            <p:nvPr/>
          </p:nvSpPr>
          <p:spPr>
            <a:xfrm>
              <a:off x="8462156"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464AB49E-455A-6E4B-9100-9E0427CFC52C}"/>
                </a:ext>
              </a:extLst>
            </p:cNvPr>
            <p:cNvSpPr/>
            <p:nvPr/>
          </p:nvSpPr>
          <p:spPr>
            <a:xfrm>
              <a:off x="9151564"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8C32CCA5-CBED-AD4A-94B7-76BD3FB56527}"/>
                </a:ext>
              </a:extLst>
            </p:cNvPr>
            <p:cNvSpPr/>
            <p:nvPr/>
          </p:nvSpPr>
          <p:spPr>
            <a:xfrm>
              <a:off x="8806860"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4B1C442-71AA-634B-B15D-8F83D026CB60}"/>
                </a:ext>
              </a:extLst>
            </p:cNvPr>
            <p:cNvSpPr/>
            <p:nvPr/>
          </p:nvSpPr>
          <p:spPr>
            <a:xfrm>
              <a:off x="8462156"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0FF02FF6-6714-3A48-AA0F-1EFDA4FC3981}"/>
                </a:ext>
              </a:extLst>
            </p:cNvPr>
            <p:cNvSpPr/>
            <p:nvPr/>
          </p:nvSpPr>
          <p:spPr>
            <a:xfrm>
              <a:off x="9080819"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CFF1ADA-8641-C647-BC44-C869FB59CDEB}"/>
                </a:ext>
              </a:extLst>
            </p:cNvPr>
            <p:cNvSpPr/>
            <p:nvPr/>
          </p:nvSpPr>
          <p:spPr>
            <a:xfrm>
              <a:off x="8736256"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EAB2E0A2-366D-E342-B132-AE7FD53B7B16}"/>
                </a:ext>
              </a:extLst>
            </p:cNvPr>
            <p:cNvSpPr/>
            <p:nvPr/>
          </p:nvSpPr>
          <p:spPr>
            <a:xfrm>
              <a:off x="8391552"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A55A7E2D-ED64-4B4F-BCE2-4C8DC6C20A8B}"/>
                </a:ext>
              </a:extLst>
            </p:cNvPr>
            <p:cNvSpPr/>
            <p:nvPr/>
          </p:nvSpPr>
          <p:spPr>
            <a:xfrm>
              <a:off x="7953556" y="2294592"/>
              <a:ext cx="1636005" cy="49935"/>
            </a:xfrm>
            <a:custGeom>
              <a:avLst/>
              <a:gdLst>
                <a:gd name="connsiteX0" fmla="*/ 15361 w 1636005"/>
                <a:gd name="connsiteY0" fmla="*/ 0 h 49935"/>
                <a:gd name="connsiteX1" fmla="*/ 1620645 w 1636005"/>
                <a:gd name="connsiteY1" fmla="*/ 0 h 49935"/>
                <a:gd name="connsiteX2" fmla="*/ 1636005 w 1636005"/>
                <a:gd name="connsiteY2" fmla="*/ 15332 h 49935"/>
                <a:gd name="connsiteX3" fmla="*/ 1636005 w 1636005"/>
                <a:gd name="connsiteY3" fmla="*/ 49935 h 49935"/>
                <a:gd name="connsiteX4" fmla="*/ 1636005 w 1636005"/>
                <a:gd name="connsiteY4" fmla="*/ 49935 h 49935"/>
                <a:gd name="connsiteX5" fmla="*/ 0 w 1636005"/>
                <a:gd name="connsiteY5" fmla="*/ 49935 h 49935"/>
                <a:gd name="connsiteX6" fmla="*/ 0 w 1636005"/>
                <a:gd name="connsiteY6" fmla="*/ 49935 h 49935"/>
                <a:gd name="connsiteX7" fmla="*/ 0 w 1636005"/>
                <a:gd name="connsiteY7" fmla="*/ 15332 h 49935"/>
                <a:gd name="connsiteX8" fmla="*/ 15361 w 1636005"/>
                <a:gd name="connsiteY8" fmla="*/ 0 h 4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005" h="49935">
                  <a:moveTo>
                    <a:pt x="15361" y="0"/>
                  </a:moveTo>
                  <a:lnTo>
                    <a:pt x="1620645" y="0"/>
                  </a:lnTo>
                  <a:cubicBezTo>
                    <a:pt x="1629128" y="0"/>
                    <a:pt x="1636005" y="6865"/>
                    <a:pt x="1636005" y="15332"/>
                  </a:cubicBezTo>
                  <a:lnTo>
                    <a:pt x="1636005" y="49935"/>
                  </a:lnTo>
                  <a:lnTo>
                    <a:pt x="1636005" y="49935"/>
                  </a:lnTo>
                  <a:lnTo>
                    <a:pt x="0" y="49935"/>
                  </a:lnTo>
                  <a:lnTo>
                    <a:pt x="0" y="49935"/>
                  </a:lnTo>
                  <a:lnTo>
                    <a:pt x="0" y="15332"/>
                  </a:lnTo>
                  <a:cubicBezTo>
                    <a:pt x="0" y="6865"/>
                    <a:pt x="6877" y="0"/>
                    <a:pt x="15361" y="0"/>
                  </a:cubicBezTo>
                  <a:close/>
                </a:path>
              </a:pathLst>
            </a:custGeom>
            <a:solidFill>
              <a:srgbClr val="DEDEDE"/>
            </a:solidFill>
            <a:ln w="14041"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37C6D332-23A4-E545-A5E1-AC42D3E1FC00}"/>
                </a:ext>
              </a:extLst>
            </p:cNvPr>
            <p:cNvSpPr/>
            <p:nvPr/>
          </p:nvSpPr>
          <p:spPr>
            <a:xfrm>
              <a:off x="7974976" y="4310576"/>
              <a:ext cx="1450547" cy="28132"/>
            </a:xfrm>
            <a:custGeom>
              <a:avLst/>
              <a:gdLst>
                <a:gd name="connsiteX0" fmla="*/ 1450547 w 1450547"/>
                <a:gd name="connsiteY0" fmla="*/ 28133 h 28132"/>
                <a:gd name="connsiteX1" fmla="*/ 28185 w 1450547"/>
                <a:gd name="connsiteY1" fmla="*/ 28133 h 28132"/>
                <a:gd name="connsiteX2" fmla="*/ 0 w 1450547"/>
                <a:gd name="connsiteY2" fmla="*/ 0 h 28132"/>
                <a:gd name="connsiteX3" fmla="*/ 1450547 w 1450547"/>
                <a:gd name="connsiteY3" fmla="*/ 0 h 28132"/>
              </a:gdLst>
              <a:ahLst/>
              <a:cxnLst>
                <a:cxn ang="0">
                  <a:pos x="connsiteX0" y="connsiteY0"/>
                </a:cxn>
                <a:cxn ang="0">
                  <a:pos x="connsiteX1" y="connsiteY1"/>
                </a:cxn>
                <a:cxn ang="0">
                  <a:pos x="connsiteX2" y="connsiteY2"/>
                </a:cxn>
                <a:cxn ang="0">
                  <a:pos x="connsiteX3" y="connsiteY3"/>
                </a:cxn>
              </a:cxnLst>
              <a:rect l="l" t="t" r="r" b="b"/>
              <a:pathLst>
                <a:path w="1450547" h="28132">
                  <a:moveTo>
                    <a:pt x="1450547" y="28133"/>
                  </a:moveTo>
                  <a:lnTo>
                    <a:pt x="28185" y="28133"/>
                  </a:lnTo>
                  <a:cubicBezTo>
                    <a:pt x="12619" y="28133"/>
                    <a:pt x="0" y="15543"/>
                    <a:pt x="0" y="0"/>
                  </a:cubicBezTo>
                  <a:lnTo>
                    <a:pt x="1450547" y="0"/>
                  </a:lnTo>
                  <a:close/>
                </a:path>
              </a:pathLst>
            </a:custGeom>
            <a:solidFill>
              <a:srgbClr val="C2C2C2"/>
            </a:solidFill>
            <a:ln w="14041"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CA328FD1-CDEF-C848-BA40-5D01A214178D}"/>
                </a:ext>
              </a:extLst>
            </p:cNvPr>
            <p:cNvSpPr/>
            <p:nvPr/>
          </p:nvSpPr>
          <p:spPr>
            <a:xfrm>
              <a:off x="8117593" y="3688423"/>
              <a:ext cx="1471967" cy="49513"/>
            </a:xfrm>
            <a:custGeom>
              <a:avLst/>
              <a:gdLst>
                <a:gd name="connsiteX0" fmla="*/ 0 w 1471967"/>
                <a:gd name="connsiteY0" fmla="*/ 49514 h 49513"/>
                <a:gd name="connsiteX1" fmla="*/ 1430818 w 1471967"/>
                <a:gd name="connsiteY1" fmla="*/ 49514 h 49513"/>
                <a:gd name="connsiteX2" fmla="*/ 1471968 w 1471967"/>
                <a:gd name="connsiteY2" fmla="*/ 0 h 49513"/>
                <a:gd name="connsiteX3" fmla="*/ 0 w 1471967"/>
                <a:gd name="connsiteY3" fmla="*/ 0 h 49513"/>
              </a:gdLst>
              <a:ahLst/>
              <a:cxnLst>
                <a:cxn ang="0">
                  <a:pos x="connsiteX0" y="connsiteY0"/>
                </a:cxn>
                <a:cxn ang="0">
                  <a:pos x="connsiteX1" y="connsiteY1"/>
                </a:cxn>
                <a:cxn ang="0">
                  <a:pos x="connsiteX2" y="connsiteY2"/>
                </a:cxn>
                <a:cxn ang="0">
                  <a:pos x="connsiteX3" y="connsiteY3"/>
                </a:cxn>
              </a:cxnLst>
              <a:rect l="l" t="t" r="r" b="b"/>
              <a:pathLst>
                <a:path w="1471967" h="49513">
                  <a:moveTo>
                    <a:pt x="0" y="49514"/>
                  </a:moveTo>
                  <a:lnTo>
                    <a:pt x="1430818" y="49514"/>
                  </a:lnTo>
                  <a:cubicBezTo>
                    <a:pt x="1462808" y="49514"/>
                    <a:pt x="1471968" y="17442"/>
                    <a:pt x="1471968" y="0"/>
                  </a:cubicBezTo>
                  <a:lnTo>
                    <a:pt x="0" y="0"/>
                  </a:lnTo>
                  <a:close/>
                </a:path>
              </a:pathLst>
            </a:custGeom>
            <a:solidFill>
              <a:srgbClr val="C2C2C2"/>
            </a:solidFill>
            <a:ln w="14041"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4EA37248-6075-D242-B389-69EBB0D50B1D}"/>
                </a:ext>
              </a:extLst>
            </p:cNvPr>
            <p:cNvSpPr/>
            <p:nvPr/>
          </p:nvSpPr>
          <p:spPr>
            <a:xfrm>
              <a:off x="8117593" y="2483502"/>
              <a:ext cx="1471967" cy="49372"/>
            </a:xfrm>
            <a:custGeom>
              <a:avLst/>
              <a:gdLst>
                <a:gd name="connsiteX0" fmla="*/ 0 w 1471967"/>
                <a:gd name="connsiteY0" fmla="*/ 49373 h 49372"/>
                <a:gd name="connsiteX1" fmla="*/ 1430818 w 1471967"/>
                <a:gd name="connsiteY1" fmla="*/ 49373 h 49372"/>
                <a:gd name="connsiteX2" fmla="*/ 1471968 w 1471967"/>
                <a:gd name="connsiteY2" fmla="*/ 0 h 49372"/>
                <a:gd name="connsiteX3" fmla="*/ 0 w 1471967"/>
                <a:gd name="connsiteY3" fmla="*/ 0 h 49372"/>
              </a:gdLst>
              <a:ahLst/>
              <a:cxnLst>
                <a:cxn ang="0">
                  <a:pos x="connsiteX0" y="connsiteY0"/>
                </a:cxn>
                <a:cxn ang="0">
                  <a:pos x="connsiteX1" y="connsiteY1"/>
                </a:cxn>
                <a:cxn ang="0">
                  <a:pos x="connsiteX2" y="connsiteY2"/>
                </a:cxn>
                <a:cxn ang="0">
                  <a:pos x="connsiteX3" y="connsiteY3"/>
                </a:cxn>
              </a:cxnLst>
              <a:rect l="l" t="t" r="r" b="b"/>
              <a:pathLst>
                <a:path w="1471967" h="49372">
                  <a:moveTo>
                    <a:pt x="0" y="49373"/>
                  </a:moveTo>
                  <a:lnTo>
                    <a:pt x="1430818" y="49373"/>
                  </a:lnTo>
                  <a:cubicBezTo>
                    <a:pt x="1462808" y="49373"/>
                    <a:pt x="1471968" y="17442"/>
                    <a:pt x="1471968" y="0"/>
                  </a:cubicBezTo>
                  <a:lnTo>
                    <a:pt x="0" y="0"/>
                  </a:lnTo>
                  <a:close/>
                </a:path>
              </a:pathLst>
            </a:custGeom>
            <a:solidFill>
              <a:srgbClr val="C2C2C2"/>
            </a:solidFill>
            <a:ln w="14041"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5A2026-349B-9C48-95D9-7FDB16C2B11F}"/>
                </a:ext>
              </a:extLst>
            </p:cNvPr>
            <p:cNvSpPr/>
            <p:nvPr/>
          </p:nvSpPr>
          <p:spPr>
            <a:xfrm>
              <a:off x="7953556" y="3084134"/>
              <a:ext cx="1471967" cy="49513"/>
            </a:xfrm>
            <a:custGeom>
              <a:avLst/>
              <a:gdLst>
                <a:gd name="connsiteX0" fmla="*/ 1471968 w 1471967"/>
                <a:gd name="connsiteY0" fmla="*/ 49513 h 49513"/>
                <a:gd name="connsiteX1" fmla="*/ 41009 w 1471967"/>
                <a:gd name="connsiteY1" fmla="*/ 49513 h 49513"/>
                <a:gd name="connsiteX2" fmla="*/ 0 w 1471967"/>
                <a:gd name="connsiteY2" fmla="*/ 0 h 49513"/>
                <a:gd name="connsiteX3" fmla="*/ 1471968 w 1471967"/>
                <a:gd name="connsiteY3" fmla="*/ 0 h 49513"/>
              </a:gdLst>
              <a:ahLst/>
              <a:cxnLst>
                <a:cxn ang="0">
                  <a:pos x="connsiteX0" y="connsiteY0"/>
                </a:cxn>
                <a:cxn ang="0">
                  <a:pos x="connsiteX1" y="connsiteY1"/>
                </a:cxn>
                <a:cxn ang="0">
                  <a:pos x="connsiteX2" y="connsiteY2"/>
                </a:cxn>
                <a:cxn ang="0">
                  <a:pos x="connsiteX3" y="connsiteY3"/>
                </a:cxn>
              </a:cxnLst>
              <a:rect l="l" t="t" r="r" b="b"/>
              <a:pathLst>
                <a:path w="1471967" h="49513">
                  <a:moveTo>
                    <a:pt x="1471968" y="49513"/>
                  </a:moveTo>
                  <a:lnTo>
                    <a:pt x="41009" y="49513"/>
                  </a:lnTo>
                  <a:cubicBezTo>
                    <a:pt x="9160" y="49513"/>
                    <a:pt x="0" y="17583"/>
                    <a:pt x="0" y="0"/>
                  </a:cubicBezTo>
                  <a:lnTo>
                    <a:pt x="1471968" y="0"/>
                  </a:lnTo>
                  <a:close/>
                </a:path>
              </a:pathLst>
            </a:custGeom>
            <a:solidFill>
              <a:srgbClr val="C2C2C2"/>
            </a:solidFill>
            <a:ln w="14041"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2BFAF932-95FF-BE48-AB0C-D204269863D8}"/>
                </a:ext>
              </a:extLst>
            </p:cNvPr>
            <p:cNvSpPr/>
            <p:nvPr/>
          </p:nvSpPr>
          <p:spPr>
            <a:xfrm>
              <a:off x="8352516" y="4732284"/>
              <a:ext cx="838225" cy="72866"/>
            </a:xfrm>
            <a:custGeom>
              <a:avLst/>
              <a:gdLst>
                <a:gd name="connsiteX0" fmla="*/ 0 w 838225"/>
                <a:gd name="connsiteY0" fmla="*/ 0 h 82709"/>
                <a:gd name="connsiteX1" fmla="*/ 838226 w 838225"/>
                <a:gd name="connsiteY1" fmla="*/ 0 h 82709"/>
                <a:gd name="connsiteX2" fmla="*/ 838226 w 838225"/>
                <a:gd name="connsiteY2" fmla="*/ 82710 h 82709"/>
                <a:gd name="connsiteX3" fmla="*/ 0 w 838225"/>
                <a:gd name="connsiteY3" fmla="*/ 82710 h 82709"/>
              </a:gdLst>
              <a:ahLst/>
              <a:cxnLst>
                <a:cxn ang="0">
                  <a:pos x="connsiteX0" y="connsiteY0"/>
                </a:cxn>
                <a:cxn ang="0">
                  <a:pos x="connsiteX1" y="connsiteY1"/>
                </a:cxn>
                <a:cxn ang="0">
                  <a:pos x="connsiteX2" y="connsiteY2"/>
                </a:cxn>
                <a:cxn ang="0">
                  <a:pos x="connsiteX3" y="connsiteY3"/>
                </a:cxn>
              </a:cxnLst>
              <a:rect l="l" t="t" r="r" b="b"/>
              <a:pathLst>
                <a:path w="838225" h="82709">
                  <a:moveTo>
                    <a:pt x="0" y="0"/>
                  </a:moveTo>
                  <a:lnTo>
                    <a:pt x="838226" y="0"/>
                  </a:lnTo>
                  <a:lnTo>
                    <a:pt x="838226" y="82710"/>
                  </a:lnTo>
                  <a:lnTo>
                    <a:pt x="0" y="82710"/>
                  </a:lnTo>
                  <a:close/>
                </a:path>
              </a:pathLst>
            </a:custGeom>
            <a:solidFill>
              <a:schemeClr val="bg1">
                <a:lumMod val="65000"/>
              </a:schemeClr>
            </a:solidFill>
            <a:ln w="14041"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D8B9A139-53ED-AE46-8B7E-3B35ADC65546}"/>
                </a:ext>
              </a:extLst>
            </p:cNvPr>
            <p:cNvSpPr/>
            <p:nvPr/>
          </p:nvSpPr>
          <p:spPr>
            <a:xfrm>
              <a:off x="7953555" y="2344527"/>
              <a:ext cx="1636005" cy="2387616"/>
            </a:xfrm>
            <a:custGeom>
              <a:avLst/>
              <a:gdLst>
                <a:gd name="connsiteX0" fmla="*/ 1636005 w 1636005"/>
                <a:gd name="connsiteY0" fmla="*/ 2387617 h 2387616"/>
                <a:gd name="connsiteX1" fmla="*/ 1471968 w 1636005"/>
                <a:gd name="connsiteY1" fmla="*/ 2387617 h 2387616"/>
                <a:gd name="connsiteX2" fmla="*/ 1471968 w 1636005"/>
                <a:gd name="connsiteY2" fmla="*/ 1965627 h 2387616"/>
                <a:gd name="connsiteX3" fmla="*/ 0 w 1636005"/>
                <a:gd name="connsiteY3" fmla="*/ 1965627 h 2387616"/>
                <a:gd name="connsiteX4" fmla="*/ 0 w 1636005"/>
                <a:gd name="connsiteY4" fmla="*/ 1222644 h 2387616"/>
                <a:gd name="connsiteX5" fmla="*/ 21280 w 1636005"/>
                <a:gd name="connsiteY5" fmla="*/ 1201967 h 2387616"/>
                <a:gd name="connsiteX6" fmla="*/ 1471968 w 1636005"/>
                <a:gd name="connsiteY6" fmla="*/ 1201967 h 2387616"/>
                <a:gd name="connsiteX7" fmla="*/ 1471968 w 1636005"/>
                <a:gd name="connsiteY7" fmla="*/ 764364 h 2387616"/>
                <a:gd name="connsiteX8" fmla="*/ 21280 w 1636005"/>
                <a:gd name="connsiteY8" fmla="*/ 764364 h 2387616"/>
                <a:gd name="connsiteX9" fmla="*/ 0 w 1636005"/>
                <a:gd name="connsiteY9" fmla="*/ 743124 h 2387616"/>
                <a:gd name="connsiteX10" fmla="*/ 0 w 1636005"/>
                <a:gd name="connsiteY10" fmla="*/ 0 h 2387616"/>
                <a:gd name="connsiteX11" fmla="*/ 1636005 w 1636005"/>
                <a:gd name="connsiteY11" fmla="*/ 0 h 2387616"/>
                <a:gd name="connsiteX12" fmla="*/ 1636005 w 1636005"/>
                <a:gd name="connsiteY12" fmla="*/ 146993 h 2387616"/>
                <a:gd name="connsiteX13" fmla="*/ 1618813 w 1636005"/>
                <a:gd name="connsiteY13" fmla="*/ 164295 h 2387616"/>
                <a:gd name="connsiteX14" fmla="*/ 164037 w 1636005"/>
                <a:gd name="connsiteY14" fmla="*/ 164295 h 2387616"/>
                <a:gd name="connsiteX15" fmla="*/ 164037 w 1636005"/>
                <a:gd name="connsiteY15" fmla="*/ 600772 h 2387616"/>
                <a:gd name="connsiteX16" fmla="*/ 1614726 w 1636005"/>
                <a:gd name="connsiteY16" fmla="*/ 600772 h 2387616"/>
                <a:gd name="connsiteX17" fmla="*/ 1636005 w 1636005"/>
                <a:gd name="connsiteY17" fmla="*/ 622013 h 2387616"/>
                <a:gd name="connsiteX18" fmla="*/ 1636005 w 1636005"/>
                <a:gd name="connsiteY18" fmla="*/ 1343896 h 2387616"/>
                <a:gd name="connsiteX19" fmla="*/ 1614726 w 1636005"/>
                <a:gd name="connsiteY19" fmla="*/ 1365136 h 2387616"/>
                <a:gd name="connsiteX20" fmla="*/ 164037 w 1636005"/>
                <a:gd name="connsiteY20" fmla="*/ 1365136 h 2387616"/>
                <a:gd name="connsiteX21" fmla="*/ 164037 w 1636005"/>
                <a:gd name="connsiteY21" fmla="*/ 1802177 h 2387616"/>
                <a:gd name="connsiteX22" fmla="*/ 1614726 w 1636005"/>
                <a:gd name="connsiteY22" fmla="*/ 1802177 h 2387616"/>
                <a:gd name="connsiteX23" fmla="*/ 1636005 w 1636005"/>
                <a:gd name="connsiteY23" fmla="*/ 1823417 h 238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6005" h="2387616">
                  <a:moveTo>
                    <a:pt x="1636005" y="2387617"/>
                  </a:moveTo>
                  <a:lnTo>
                    <a:pt x="1471968" y="2387617"/>
                  </a:lnTo>
                  <a:lnTo>
                    <a:pt x="1471968" y="1965627"/>
                  </a:lnTo>
                  <a:lnTo>
                    <a:pt x="0" y="1965627"/>
                  </a:lnTo>
                  <a:lnTo>
                    <a:pt x="0" y="1222644"/>
                  </a:lnTo>
                  <a:cubicBezTo>
                    <a:pt x="378" y="1211166"/>
                    <a:pt x="9774" y="1202036"/>
                    <a:pt x="21280" y="1201967"/>
                  </a:cubicBezTo>
                  <a:lnTo>
                    <a:pt x="1471968" y="1201967"/>
                  </a:lnTo>
                  <a:lnTo>
                    <a:pt x="1471968" y="764364"/>
                  </a:lnTo>
                  <a:lnTo>
                    <a:pt x="21280" y="764364"/>
                  </a:lnTo>
                  <a:cubicBezTo>
                    <a:pt x="9527" y="764364"/>
                    <a:pt x="0" y="754855"/>
                    <a:pt x="0" y="743124"/>
                  </a:cubicBezTo>
                  <a:lnTo>
                    <a:pt x="0" y="0"/>
                  </a:lnTo>
                  <a:lnTo>
                    <a:pt x="1636005" y="0"/>
                  </a:lnTo>
                  <a:lnTo>
                    <a:pt x="1636005" y="146993"/>
                  </a:lnTo>
                  <a:cubicBezTo>
                    <a:pt x="1636005" y="156493"/>
                    <a:pt x="1628325" y="164217"/>
                    <a:pt x="1618813" y="164295"/>
                  </a:cubicBezTo>
                  <a:lnTo>
                    <a:pt x="164037" y="164295"/>
                  </a:lnTo>
                  <a:lnTo>
                    <a:pt x="164037" y="600772"/>
                  </a:lnTo>
                  <a:lnTo>
                    <a:pt x="1614726" y="600772"/>
                  </a:lnTo>
                  <a:cubicBezTo>
                    <a:pt x="1626479" y="600772"/>
                    <a:pt x="1636005" y="610281"/>
                    <a:pt x="1636005" y="622013"/>
                  </a:cubicBezTo>
                  <a:lnTo>
                    <a:pt x="1636005" y="1343896"/>
                  </a:lnTo>
                  <a:cubicBezTo>
                    <a:pt x="1635935" y="1355595"/>
                    <a:pt x="1626451" y="1365066"/>
                    <a:pt x="1614726" y="1365136"/>
                  </a:cubicBezTo>
                  <a:lnTo>
                    <a:pt x="164037" y="1365136"/>
                  </a:lnTo>
                  <a:lnTo>
                    <a:pt x="164037" y="1802177"/>
                  </a:lnTo>
                  <a:lnTo>
                    <a:pt x="1614726" y="1802177"/>
                  </a:lnTo>
                  <a:cubicBezTo>
                    <a:pt x="1626451" y="1802247"/>
                    <a:pt x="1635935" y="1811714"/>
                    <a:pt x="1636005" y="1823417"/>
                  </a:cubicBezTo>
                  <a:close/>
                </a:path>
              </a:pathLst>
            </a:custGeom>
            <a:solidFill>
              <a:schemeClr val="bg1">
                <a:lumMod val="85000"/>
              </a:schemeClr>
            </a:solidFill>
            <a:ln w="14041" cap="flat">
              <a:noFill/>
              <a:prstDash val="solid"/>
              <a:miter/>
            </a:ln>
          </p:spPr>
          <p:txBody>
            <a:bodyPr rtlCol="0" anchor="ctr"/>
            <a:lstStyle/>
            <a:p>
              <a:endParaRPr lang="en-US"/>
            </a:p>
          </p:txBody>
        </p:sp>
      </p:grpSp>
      <p:sp>
        <p:nvSpPr>
          <p:cNvPr id="471" name="Oval 470">
            <a:extLst>
              <a:ext uri="{FF2B5EF4-FFF2-40B4-BE49-F238E27FC236}">
                <a16:creationId xmlns:a16="http://schemas.microsoft.com/office/drawing/2014/main" id="{E4713FEA-93D9-9349-823B-0298B43C68F3}"/>
              </a:ext>
            </a:extLst>
          </p:cNvPr>
          <p:cNvSpPr>
            <a:spLocks noChangeAspect="1"/>
          </p:cNvSpPr>
          <p:nvPr/>
        </p:nvSpPr>
        <p:spPr bwMode="auto">
          <a:xfrm>
            <a:off x="3645408" y="4803740"/>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2" name="Oval 471">
            <a:extLst>
              <a:ext uri="{FF2B5EF4-FFF2-40B4-BE49-F238E27FC236}">
                <a16:creationId xmlns:a16="http://schemas.microsoft.com/office/drawing/2014/main" id="{1BC0DE5A-BDD0-994B-B89D-73A137FBFF81}"/>
              </a:ext>
            </a:extLst>
          </p:cNvPr>
          <p:cNvSpPr>
            <a:spLocks noChangeAspect="1"/>
          </p:cNvSpPr>
          <p:nvPr/>
        </p:nvSpPr>
        <p:spPr bwMode="auto">
          <a:xfrm>
            <a:off x="4854663" y="3222474"/>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3" name="Oval 592">
            <a:extLst>
              <a:ext uri="{FF2B5EF4-FFF2-40B4-BE49-F238E27FC236}">
                <a16:creationId xmlns:a16="http://schemas.microsoft.com/office/drawing/2014/main" id="{0E55982A-FB31-F542-A289-953079CECD5E}"/>
              </a:ext>
            </a:extLst>
          </p:cNvPr>
          <p:cNvSpPr>
            <a:spLocks noChangeAspect="1"/>
          </p:cNvSpPr>
          <p:nvPr/>
        </p:nvSpPr>
        <p:spPr bwMode="auto">
          <a:xfrm>
            <a:off x="4630697" y="3984752"/>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3" name="Oval 472">
            <a:extLst>
              <a:ext uri="{FF2B5EF4-FFF2-40B4-BE49-F238E27FC236}">
                <a16:creationId xmlns:a16="http://schemas.microsoft.com/office/drawing/2014/main" id="{F7589970-6E12-6D4A-A5C7-66E3D1C2EA30}"/>
              </a:ext>
            </a:extLst>
          </p:cNvPr>
          <p:cNvSpPr>
            <a:spLocks noChangeAspect="1"/>
          </p:cNvSpPr>
          <p:nvPr/>
        </p:nvSpPr>
        <p:spPr bwMode="auto">
          <a:xfrm>
            <a:off x="6993662" y="3120781"/>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5" name="Oval 474">
            <a:extLst>
              <a:ext uri="{FF2B5EF4-FFF2-40B4-BE49-F238E27FC236}">
                <a16:creationId xmlns:a16="http://schemas.microsoft.com/office/drawing/2014/main" id="{5AA7D6BA-783A-2044-A45D-DE4BEFE364A2}"/>
              </a:ext>
            </a:extLst>
          </p:cNvPr>
          <p:cNvSpPr>
            <a:spLocks noChangeAspect="1"/>
          </p:cNvSpPr>
          <p:nvPr/>
        </p:nvSpPr>
        <p:spPr bwMode="auto">
          <a:xfrm>
            <a:off x="7214378" y="3120781"/>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87" name="Oval 586">
            <a:extLst>
              <a:ext uri="{FF2B5EF4-FFF2-40B4-BE49-F238E27FC236}">
                <a16:creationId xmlns:a16="http://schemas.microsoft.com/office/drawing/2014/main" id="{EDEAB126-22CC-0C48-8828-56C85F8B65DC}"/>
              </a:ext>
            </a:extLst>
          </p:cNvPr>
          <p:cNvSpPr>
            <a:spLocks noChangeAspect="1"/>
          </p:cNvSpPr>
          <p:nvPr/>
        </p:nvSpPr>
        <p:spPr bwMode="auto">
          <a:xfrm>
            <a:off x="5039868" y="4189222"/>
            <a:ext cx="2112264" cy="2112264"/>
          </a:xfrm>
          <a:prstGeom prst="ellipse">
            <a:avLst/>
          </a:prstGeom>
          <a:solidFill>
            <a:schemeClr val="accent2"/>
          </a:solidFill>
          <a:ln w="762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588" name="Group 587">
            <a:extLst>
              <a:ext uri="{FF2B5EF4-FFF2-40B4-BE49-F238E27FC236}">
                <a16:creationId xmlns:a16="http://schemas.microsoft.com/office/drawing/2014/main" id="{D866127E-5FCC-5040-A101-71922BAEE099}"/>
              </a:ext>
            </a:extLst>
          </p:cNvPr>
          <p:cNvGrpSpPr>
            <a:grpSpLocks noChangeAspect="1"/>
          </p:cNvGrpSpPr>
          <p:nvPr/>
        </p:nvGrpSpPr>
        <p:grpSpPr>
          <a:xfrm>
            <a:off x="5524678" y="4600758"/>
            <a:ext cx="1189581" cy="1316717"/>
            <a:chOff x="1885975" y="2437817"/>
            <a:chExt cx="914400" cy="1012126"/>
          </a:xfrm>
          <a:solidFill>
            <a:schemeClr val="bg1"/>
          </a:solidFill>
        </p:grpSpPr>
        <p:sp>
          <p:nvSpPr>
            <p:cNvPr id="589" name="Rectangle 588">
              <a:extLst>
                <a:ext uri="{FF2B5EF4-FFF2-40B4-BE49-F238E27FC236}">
                  <a16:creationId xmlns:a16="http://schemas.microsoft.com/office/drawing/2014/main" id="{F7C1FDE0-7F50-8148-BCC8-336202460820}"/>
                </a:ext>
              </a:extLst>
            </p:cNvPr>
            <p:cNvSpPr/>
            <p:nvPr/>
          </p:nvSpPr>
          <p:spPr bwMode="auto">
            <a:xfrm>
              <a:off x="1885975" y="3267063"/>
              <a:ext cx="914400" cy="182880"/>
            </a:xfrm>
            <a:prstGeom prst="rect">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590" name="Freeform 589">
              <a:extLst>
                <a:ext uri="{FF2B5EF4-FFF2-40B4-BE49-F238E27FC236}">
                  <a16:creationId xmlns:a16="http://schemas.microsoft.com/office/drawing/2014/main" id="{49C49BE5-9710-5947-B87D-DCA2C0FF58E0}"/>
                </a:ext>
              </a:extLst>
            </p:cNvPr>
            <p:cNvSpPr/>
            <p:nvPr/>
          </p:nvSpPr>
          <p:spPr bwMode="auto">
            <a:xfrm>
              <a:off x="1885975" y="2762942"/>
              <a:ext cx="914400" cy="457200"/>
            </a:xfrm>
            <a:custGeom>
              <a:avLst/>
              <a:gdLst>
                <a:gd name="connsiteX0" fmla="*/ 320040 w 914400"/>
                <a:gd name="connsiteY0" fmla="*/ 95260 h 457200"/>
                <a:gd name="connsiteX1" fmla="*/ 320040 w 914400"/>
                <a:gd name="connsiteY1" fmla="*/ 186700 h 457200"/>
                <a:gd name="connsiteX2" fmla="*/ 594360 w 914400"/>
                <a:gd name="connsiteY2" fmla="*/ 186700 h 457200"/>
                <a:gd name="connsiteX3" fmla="*/ 594360 w 914400"/>
                <a:gd name="connsiteY3" fmla="*/ 95260 h 457200"/>
                <a:gd name="connsiteX4" fmla="*/ 0 w 914400"/>
                <a:gd name="connsiteY4" fmla="*/ 0 h 457200"/>
                <a:gd name="connsiteX5" fmla="*/ 914400 w 914400"/>
                <a:gd name="connsiteY5" fmla="*/ 0 h 457200"/>
                <a:gd name="connsiteX6" fmla="*/ 914400 w 914400"/>
                <a:gd name="connsiteY6" fmla="*/ 457200 h 457200"/>
                <a:gd name="connsiteX7" fmla="*/ 0 w 914400"/>
                <a:gd name="connsiteY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457200">
                  <a:moveTo>
                    <a:pt x="320040" y="95260"/>
                  </a:moveTo>
                  <a:lnTo>
                    <a:pt x="320040" y="186700"/>
                  </a:lnTo>
                  <a:lnTo>
                    <a:pt x="594360" y="186700"/>
                  </a:lnTo>
                  <a:lnTo>
                    <a:pt x="594360" y="95260"/>
                  </a:lnTo>
                  <a:close/>
                  <a:moveTo>
                    <a:pt x="0" y="0"/>
                  </a:moveTo>
                  <a:lnTo>
                    <a:pt x="914400" y="0"/>
                  </a:lnTo>
                  <a:lnTo>
                    <a:pt x="914400" y="457200"/>
                  </a:lnTo>
                  <a:lnTo>
                    <a:pt x="0" y="457200"/>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591" name="Rectangle 590">
              <a:extLst>
                <a:ext uri="{FF2B5EF4-FFF2-40B4-BE49-F238E27FC236}">
                  <a16:creationId xmlns:a16="http://schemas.microsoft.com/office/drawing/2014/main" id="{FE30A65D-4DF3-6A49-A6AB-DE74C504AC9F}"/>
                </a:ext>
              </a:extLst>
            </p:cNvPr>
            <p:cNvSpPr/>
            <p:nvPr/>
          </p:nvSpPr>
          <p:spPr bwMode="auto">
            <a:xfrm rot="21000000">
              <a:off x="2241848" y="2442814"/>
              <a:ext cx="365760" cy="91440"/>
            </a:xfrm>
            <a:prstGeom prst="rect">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592" name="Freeform 591">
              <a:extLst>
                <a:ext uri="{FF2B5EF4-FFF2-40B4-BE49-F238E27FC236}">
                  <a16:creationId xmlns:a16="http://schemas.microsoft.com/office/drawing/2014/main" id="{7316D8A2-2E89-B54D-B512-8C61E444CDC1}"/>
                </a:ext>
              </a:extLst>
            </p:cNvPr>
            <p:cNvSpPr/>
            <p:nvPr/>
          </p:nvSpPr>
          <p:spPr bwMode="auto">
            <a:xfrm>
              <a:off x="1885975" y="2437817"/>
              <a:ext cx="914400" cy="277495"/>
            </a:xfrm>
            <a:custGeom>
              <a:avLst/>
              <a:gdLst>
                <a:gd name="connsiteX0" fmla="*/ 1 w 914400"/>
                <a:gd name="connsiteY0" fmla="*/ 0 h 274320"/>
                <a:gd name="connsiteX1" fmla="*/ 475373 w 914400"/>
                <a:gd name="connsiteY1" fmla="*/ 0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0" fmla="*/ 1 w 914400"/>
                <a:gd name="connsiteY0" fmla="*/ 0 h 274320"/>
                <a:gd name="connsiteX1" fmla="*/ 408698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0 h 274320"/>
                <a:gd name="connsiteX1" fmla="*/ 389648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0 h 274320"/>
                <a:gd name="connsiteX1" fmla="*/ 367423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3175 h 277495"/>
                <a:gd name="connsiteX1" fmla="*/ 364248 w 914400"/>
                <a:gd name="connsiteY1" fmla="*/ 0 h 277495"/>
                <a:gd name="connsiteX2" fmla="*/ 475373 w 914400"/>
                <a:gd name="connsiteY2" fmla="*/ 140335 h 277495"/>
                <a:gd name="connsiteX3" fmla="*/ 914400 w 914400"/>
                <a:gd name="connsiteY3" fmla="*/ 140335 h 277495"/>
                <a:gd name="connsiteX4" fmla="*/ 914400 w 914400"/>
                <a:gd name="connsiteY4" fmla="*/ 277495 h 277495"/>
                <a:gd name="connsiteX5" fmla="*/ 475373 w 914400"/>
                <a:gd name="connsiteY5" fmla="*/ 277495 h 277495"/>
                <a:gd name="connsiteX6" fmla="*/ 1 w 914400"/>
                <a:gd name="connsiteY6" fmla="*/ 277495 h 277495"/>
                <a:gd name="connsiteX7" fmla="*/ 0 w 914400"/>
                <a:gd name="connsiteY7" fmla="*/ 277495 h 277495"/>
                <a:gd name="connsiteX8" fmla="*/ 0 w 914400"/>
                <a:gd name="connsiteY8" fmla="*/ 140335 h 277495"/>
                <a:gd name="connsiteX9" fmla="*/ 1 w 914400"/>
                <a:gd name="connsiteY9" fmla="*/ 140335 h 277495"/>
                <a:gd name="connsiteX10" fmla="*/ 1 w 914400"/>
                <a:gd name="connsiteY10" fmla="*/ 3175 h 2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277495">
                  <a:moveTo>
                    <a:pt x="1" y="3175"/>
                  </a:moveTo>
                  <a:lnTo>
                    <a:pt x="364248" y="0"/>
                  </a:lnTo>
                  <a:lnTo>
                    <a:pt x="475373" y="140335"/>
                  </a:lnTo>
                  <a:lnTo>
                    <a:pt x="914400" y="140335"/>
                  </a:lnTo>
                  <a:lnTo>
                    <a:pt x="914400" y="277495"/>
                  </a:lnTo>
                  <a:lnTo>
                    <a:pt x="475373" y="277495"/>
                  </a:lnTo>
                  <a:lnTo>
                    <a:pt x="1" y="277495"/>
                  </a:lnTo>
                  <a:lnTo>
                    <a:pt x="0" y="277495"/>
                  </a:lnTo>
                  <a:lnTo>
                    <a:pt x="0" y="140335"/>
                  </a:lnTo>
                  <a:lnTo>
                    <a:pt x="1" y="140335"/>
                  </a:lnTo>
                  <a:lnTo>
                    <a:pt x="1" y="3175"/>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grpSp>
      <p:sp>
        <p:nvSpPr>
          <p:cNvPr id="594" name="Oval 593">
            <a:extLst>
              <a:ext uri="{FF2B5EF4-FFF2-40B4-BE49-F238E27FC236}">
                <a16:creationId xmlns:a16="http://schemas.microsoft.com/office/drawing/2014/main" id="{0C4F2275-E8C3-7E4D-B9DC-7970CAE2F6CB}"/>
              </a:ext>
            </a:extLst>
          </p:cNvPr>
          <p:cNvSpPr>
            <a:spLocks noChangeAspect="1"/>
          </p:cNvSpPr>
          <p:nvPr/>
        </p:nvSpPr>
        <p:spPr bwMode="auto">
          <a:xfrm>
            <a:off x="4854663" y="3984752"/>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567" name="Group 566">
            <a:extLst>
              <a:ext uri="{FF2B5EF4-FFF2-40B4-BE49-F238E27FC236}">
                <a16:creationId xmlns:a16="http://schemas.microsoft.com/office/drawing/2014/main" id="{9838F1F4-94E8-724A-A651-F941F6CF3F33}"/>
              </a:ext>
            </a:extLst>
          </p:cNvPr>
          <p:cNvGrpSpPr/>
          <p:nvPr/>
        </p:nvGrpSpPr>
        <p:grpSpPr>
          <a:xfrm>
            <a:off x="848905" y="4495800"/>
            <a:ext cx="2194560" cy="1645920"/>
            <a:chOff x="12632532" y="6147742"/>
            <a:chExt cx="2194560" cy="1645920"/>
          </a:xfrm>
        </p:grpSpPr>
        <p:sp>
          <p:nvSpPr>
            <p:cNvPr id="568" name="Freeform 567">
              <a:extLst>
                <a:ext uri="{FF2B5EF4-FFF2-40B4-BE49-F238E27FC236}">
                  <a16:creationId xmlns:a16="http://schemas.microsoft.com/office/drawing/2014/main" id="{F41F878E-7112-6B4D-80A6-94312A767ACD}"/>
                </a:ext>
              </a:extLst>
            </p:cNvPr>
            <p:cNvSpPr/>
            <p:nvPr/>
          </p:nvSpPr>
          <p:spPr>
            <a:xfrm>
              <a:off x="12723972" y="6692713"/>
              <a:ext cx="2011680" cy="1052396"/>
            </a:xfrm>
            <a:custGeom>
              <a:avLst/>
              <a:gdLst>
                <a:gd name="connsiteX0" fmla="*/ 0 w 1009650"/>
                <a:gd name="connsiteY0" fmla="*/ 0 h 531925"/>
                <a:gd name="connsiteX1" fmla="*/ 1009650 w 1009650"/>
                <a:gd name="connsiteY1" fmla="*/ 0 h 531925"/>
                <a:gd name="connsiteX2" fmla="*/ 1009650 w 1009650"/>
                <a:gd name="connsiteY2" fmla="*/ 531926 h 531925"/>
                <a:gd name="connsiteX3" fmla="*/ 0 w 1009650"/>
                <a:gd name="connsiteY3" fmla="*/ 531926 h 531925"/>
              </a:gdLst>
              <a:ahLst/>
              <a:cxnLst>
                <a:cxn ang="0">
                  <a:pos x="connsiteX0" y="connsiteY0"/>
                </a:cxn>
                <a:cxn ang="0">
                  <a:pos x="connsiteX1" y="connsiteY1"/>
                </a:cxn>
                <a:cxn ang="0">
                  <a:pos x="connsiteX2" y="connsiteY2"/>
                </a:cxn>
                <a:cxn ang="0">
                  <a:pos x="connsiteX3" y="connsiteY3"/>
                </a:cxn>
              </a:cxnLst>
              <a:rect l="l" t="t" r="r" b="b"/>
              <a:pathLst>
                <a:path w="1009650" h="531925">
                  <a:moveTo>
                    <a:pt x="0" y="0"/>
                  </a:moveTo>
                  <a:lnTo>
                    <a:pt x="1009650" y="0"/>
                  </a:lnTo>
                  <a:lnTo>
                    <a:pt x="1009650" y="531926"/>
                  </a:lnTo>
                  <a:lnTo>
                    <a:pt x="0" y="531926"/>
                  </a:lnTo>
                  <a:close/>
                </a:path>
              </a:pathLst>
            </a:custGeom>
            <a:solidFill>
              <a:schemeClr val="bg1">
                <a:lumMod val="85000"/>
              </a:schemeClr>
            </a:solidFill>
            <a:ln w="9525" cap="flat">
              <a:noFill/>
              <a:prstDash val="solid"/>
              <a:miter/>
            </a:ln>
          </p:spPr>
          <p:txBody>
            <a:bodyPr rtlCol="0" anchor="ctr"/>
            <a:lstStyle/>
            <a:p>
              <a:endParaRPr lang="en-US" dirty="0"/>
            </a:p>
          </p:txBody>
        </p:sp>
        <p:sp>
          <p:nvSpPr>
            <p:cNvPr id="569" name="Freeform 568">
              <a:extLst>
                <a:ext uri="{FF2B5EF4-FFF2-40B4-BE49-F238E27FC236}">
                  <a16:creationId xmlns:a16="http://schemas.microsoft.com/office/drawing/2014/main" id="{F14FC819-1AF1-354C-A343-0C5D9EF65F6F}"/>
                </a:ext>
              </a:extLst>
            </p:cNvPr>
            <p:cNvSpPr/>
            <p:nvPr/>
          </p:nvSpPr>
          <p:spPr>
            <a:xfrm>
              <a:off x="12809470" y="7128434"/>
              <a:ext cx="548640" cy="469316"/>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solidFill>
            <a:ln w="9525" cap="flat">
              <a:noFill/>
              <a:prstDash val="solid"/>
              <a:miter/>
            </a:ln>
          </p:spPr>
          <p:txBody>
            <a:bodyPr rtlCol="0" anchor="ctr"/>
            <a:lstStyle/>
            <a:p>
              <a:endParaRPr lang="en-US" dirty="0"/>
            </a:p>
          </p:txBody>
        </p:sp>
        <p:sp>
          <p:nvSpPr>
            <p:cNvPr id="570" name="Freeform 569">
              <a:extLst>
                <a:ext uri="{FF2B5EF4-FFF2-40B4-BE49-F238E27FC236}">
                  <a16:creationId xmlns:a16="http://schemas.microsoft.com/office/drawing/2014/main" id="{09E4F81D-7158-0F47-A6F9-EE17FD6290D9}"/>
                </a:ext>
              </a:extLst>
            </p:cNvPr>
            <p:cNvSpPr/>
            <p:nvPr/>
          </p:nvSpPr>
          <p:spPr>
            <a:xfrm>
              <a:off x="14096987" y="7145203"/>
              <a:ext cx="548640" cy="469316"/>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solidFill>
            <a:ln w="9525"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1E9D8897-310B-424E-811C-512181EA722D}"/>
                </a:ext>
              </a:extLst>
            </p:cNvPr>
            <p:cNvSpPr/>
            <p:nvPr/>
          </p:nvSpPr>
          <p:spPr>
            <a:xfrm>
              <a:off x="12712188" y="7702118"/>
              <a:ext cx="2035249" cy="91544"/>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65000"/>
              </a:schemeClr>
            </a:solidFill>
            <a:ln w="9525" cap="flat">
              <a:noFill/>
              <a:prstDash val="solid"/>
              <a:miter/>
            </a:ln>
          </p:spPr>
          <p:txBody>
            <a:bodyPr rtlCol="0" anchor="ctr"/>
            <a:lstStyle/>
            <a:p>
              <a:endParaRPr lang="en-US" dirty="0"/>
            </a:p>
          </p:txBody>
        </p:sp>
        <p:sp>
          <p:nvSpPr>
            <p:cNvPr id="572" name="Freeform 571">
              <a:extLst>
                <a:ext uri="{FF2B5EF4-FFF2-40B4-BE49-F238E27FC236}">
                  <a16:creationId xmlns:a16="http://schemas.microsoft.com/office/drawing/2014/main" id="{C4ADA8DB-64EF-414A-B334-BC23172D20FC}"/>
                </a:ext>
              </a:extLst>
            </p:cNvPr>
            <p:cNvSpPr/>
            <p:nvPr/>
          </p:nvSpPr>
          <p:spPr>
            <a:xfrm>
              <a:off x="14096987" y="7011411"/>
              <a:ext cx="548640" cy="603108"/>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95000"/>
              </a:schemeClr>
            </a:solidFill>
            <a:ln w="9439" cap="flat">
              <a:noFill/>
              <a:prstDash val="solid"/>
              <a:miter/>
            </a:ln>
          </p:spPr>
          <p:txBody>
            <a:bodyPr rtlCol="0" anchor="ctr"/>
            <a:lstStyle/>
            <a:p>
              <a:endParaRPr lang="en-US" dirty="0"/>
            </a:p>
          </p:txBody>
        </p:sp>
        <p:sp>
          <p:nvSpPr>
            <p:cNvPr id="573" name="Freeform 572">
              <a:extLst>
                <a:ext uri="{FF2B5EF4-FFF2-40B4-BE49-F238E27FC236}">
                  <a16:creationId xmlns:a16="http://schemas.microsoft.com/office/drawing/2014/main" id="{3E025E8C-4F6F-DD4F-AD0B-5A0B8DB4648C}"/>
                </a:ext>
              </a:extLst>
            </p:cNvPr>
            <p:cNvSpPr/>
            <p:nvPr/>
          </p:nvSpPr>
          <p:spPr>
            <a:xfrm>
              <a:off x="13000667" y="7339825"/>
              <a:ext cx="356059" cy="257925"/>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95000"/>
              </a:schemeClr>
            </a:solidFill>
            <a:ln w="9439" cap="flat">
              <a:noFill/>
              <a:prstDash val="solid"/>
              <a:miter/>
            </a:ln>
          </p:spPr>
          <p:txBody>
            <a:bodyPr rtlCol="0" anchor="ctr"/>
            <a:lstStyle/>
            <a:p>
              <a:endParaRPr lang="en-US" dirty="0"/>
            </a:p>
          </p:txBody>
        </p:sp>
        <p:grpSp>
          <p:nvGrpSpPr>
            <p:cNvPr id="574" name="Group 573">
              <a:extLst>
                <a:ext uri="{FF2B5EF4-FFF2-40B4-BE49-F238E27FC236}">
                  <a16:creationId xmlns:a16="http://schemas.microsoft.com/office/drawing/2014/main" id="{AA913E76-92A5-BD48-89BD-E36AE4FFDD3F}"/>
                </a:ext>
              </a:extLst>
            </p:cNvPr>
            <p:cNvGrpSpPr/>
            <p:nvPr/>
          </p:nvGrpSpPr>
          <p:grpSpPr>
            <a:xfrm>
              <a:off x="12763750" y="6985396"/>
              <a:ext cx="640080" cy="265211"/>
              <a:chOff x="12581968" y="6817713"/>
              <a:chExt cx="640080" cy="265211"/>
            </a:xfrm>
          </p:grpSpPr>
          <p:sp>
            <p:nvSpPr>
              <p:cNvPr id="585" name="Freeform 584">
                <a:extLst>
                  <a:ext uri="{FF2B5EF4-FFF2-40B4-BE49-F238E27FC236}">
                    <a16:creationId xmlns:a16="http://schemas.microsoft.com/office/drawing/2014/main" id="{48CB12D3-9148-0A47-867D-0DDC36B6F7F5}"/>
                  </a:ext>
                </a:extLst>
              </p:cNvPr>
              <p:cNvSpPr/>
              <p:nvPr/>
            </p:nvSpPr>
            <p:spPr>
              <a:xfrm>
                <a:off x="12581968" y="6900044"/>
                <a:ext cx="640080" cy="18288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586" name="Freeform 585">
                <a:extLst>
                  <a:ext uri="{FF2B5EF4-FFF2-40B4-BE49-F238E27FC236}">
                    <a16:creationId xmlns:a16="http://schemas.microsoft.com/office/drawing/2014/main" id="{C2766BDF-637D-7042-899F-61A3E4B0255D}"/>
                  </a:ext>
                </a:extLst>
              </p:cNvPr>
              <p:cNvSpPr/>
              <p:nvPr/>
            </p:nvSpPr>
            <p:spPr>
              <a:xfrm>
                <a:off x="12581968" y="6817713"/>
                <a:ext cx="640080" cy="85790"/>
              </a:xfrm>
              <a:custGeom>
                <a:avLst/>
                <a:gdLst>
                  <a:gd name="connsiteX0" fmla="*/ 49188 w 731520"/>
                  <a:gd name="connsiteY0" fmla="*/ 0 h 85790"/>
                  <a:gd name="connsiteX1" fmla="*/ 682332 w 731520"/>
                  <a:gd name="connsiteY1" fmla="*/ 0 h 85790"/>
                  <a:gd name="connsiteX2" fmla="*/ 731417 w 731520"/>
                  <a:gd name="connsiteY2" fmla="*/ 85018 h 85790"/>
                  <a:gd name="connsiteX3" fmla="*/ 731520 w 731520"/>
                  <a:gd name="connsiteY3" fmla="*/ 85790 h 85790"/>
                  <a:gd name="connsiteX4" fmla="*/ 0 w 731520"/>
                  <a:gd name="connsiteY4" fmla="*/ 85790 h 85790"/>
                  <a:gd name="connsiteX5" fmla="*/ 103 w 731520"/>
                  <a:gd name="connsiteY5" fmla="*/ 85018 h 8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 h="85790">
                    <a:moveTo>
                      <a:pt x="49188" y="0"/>
                    </a:moveTo>
                    <a:lnTo>
                      <a:pt x="682332" y="0"/>
                    </a:lnTo>
                    <a:lnTo>
                      <a:pt x="731417" y="85018"/>
                    </a:lnTo>
                    <a:lnTo>
                      <a:pt x="731520" y="85790"/>
                    </a:lnTo>
                    <a:lnTo>
                      <a:pt x="0" y="85790"/>
                    </a:lnTo>
                    <a:lnTo>
                      <a:pt x="103" y="85018"/>
                    </a:lnTo>
                    <a:close/>
                  </a:path>
                </a:pathLst>
              </a:custGeom>
              <a:solidFill>
                <a:schemeClr val="bg1">
                  <a:lumMod val="65000"/>
                </a:schemeClr>
              </a:solidFill>
              <a:ln w="9525" cap="flat">
                <a:noFill/>
                <a:prstDash val="solid"/>
                <a:miter/>
              </a:ln>
            </p:spPr>
            <p:txBody>
              <a:bodyPr wrap="square" rtlCol="0" anchor="ctr">
                <a:noAutofit/>
              </a:bodyPr>
              <a:lstStyle/>
              <a:p>
                <a:endParaRPr lang="en-US"/>
              </a:p>
            </p:txBody>
          </p:sp>
        </p:grpSp>
        <p:grpSp>
          <p:nvGrpSpPr>
            <p:cNvPr id="575" name="Group 574">
              <a:extLst>
                <a:ext uri="{FF2B5EF4-FFF2-40B4-BE49-F238E27FC236}">
                  <a16:creationId xmlns:a16="http://schemas.microsoft.com/office/drawing/2014/main" id="{626DC50D-A7E3-8644-BDF1-8F47F018FFEB}"/>
                </a:ext>
              </a:extLst>
            </p:cNvPr>
            <p:cNvGrpSpPr/>
            <p:nvPr/>
          </p:nvGrpSpPr>
          <p:grpSpPr>
            <a:xfrm>
              <a:off x="14056369" y="6985396"/>
              <a:ext cx="640080" cy="265211"/>
              <a:chOff x="13878429" y="6814392"/>
              <a:chExt cx="640080" cy="265211"/>
            </a:xfrm>
          </p:grpSpPr>
          <p:sp>
            <p:nvSpPr>
              <p:cNvPr id="583" name="Freeform 582">
                <a:extLst>
                  <a:ext uri="{FF2B5EF4-FFF2-40B4-BE49-F238E27FC236}">
                    <a16:creationId xmlns:a16="http://schemas.microsoft.com/office/drawing/2014/main" id="{55F1694B-DCC1-564E-BB9F-C638D6608B34}"/>
                  </a:ext>
                </a:extLst>
              </p:cNvPr>
              <p:cNvSpPr/>
              <p:nvPr/>
            </p:nvSpPr>
            <p:spPr>
              <a:xfrm>
                <a:off x="13878429" y="6896723"/>
                <a:ext cx="640080" cy="18288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584" name="Freeform 583">
                <a:extLst>
                  <a:ext uri="{FF2B5EF4-FFF2-40B4-BE49-F238E27FC236}">
                    <a16:creationId xmlns:a16="http://schemas.microsoft.com/office/drawing/2014/main" id="{3A772E5A-EA7D-6748-A680-3A1386831163}"/>
                  </a:ext>
                </a:extLst>
              </p:cNvPr>
              <p:cNvSpPr/>
              <p:nvPr/>
            </p:nvSpPr>
            <p:spPr>
              <a:xfrm>
                <a:off x="13878429" y="6814392"/>
                <a:ext cx="640080" cy="85790"/>
              </a:xfrm>
              <a:custGeom>
                <a:avLst/>
                <a:gdLst>
                  <a:gd name="connsiteX0" fmla="*/ 49188 w 731520"/>
                  <a:gd name="connsiteY0" fmla="*/ 0 h 85790"/>
                  <a:gd name="connsiteX1" fmla="*/ 682332 w 731520"/>
                  <a:gd name="connsiteY1" fmla="*/ 0 h 85790"/>
                  <a:gd name="connsiteX2" fmla="*/ 731417 w 731520"/>
                  <a:gd name="connsiteY2" fmla="*/ 85018 h 85790"/>
                  <a:gd name="connsiteX3" fmla="*/ 731520 w 731520"/>
                  <a:gd name="connsiteY3" fmla="*/ 85790 h 85790"/>
                  <a:gd name="connsiteX4" fmla="*/ 0 w 731520"/>
                  <a:gd name="connsiteY4" fmla="*/ 85790 h 85790"/>
                  <a:gd name="connsiteX5" fmla="*/ 103 w 731520"/>
                  <a:gd name="connsiteY5" fmla="*/ 85018 h 8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 h="85790">
                    <a:moveTo>
                      <a:pt x="49188" y="0"/>
                    </a:moveTo>
                    <a:lnTo>
                      <a:pt x="682332" y="0"/>
                    </a:lnTo>
                    <a:lnTo>
                      <a:pt x="731417" y="85018"/>
                    </a:lnTo>
                    <a:lnTo>
                      <a:pt x="731520" y="85790"/>
                    </a:lnTo>
                    <a:lnTo>
                      <a:pt x="0" y="85790"/>
                    </a:lnTo>
                    <a:lnTo>
                      <a:pt x="103" y="85018"/>
                    </a:lnTo>
                    <a:close/>
                  </a:path>
                </a:pathLst>
              </a:custGeom>
              <a:solidFill>
                <a:schemeClr val="bg1">
                  <a:lumMod val="65000"/>
                </a:schemeClr>
              </a:solidFill>
              <a:ln w="9525" cap="flat">
                <a:noFill/>
                <a:prstDash val="solid"/>
                <a:miter/>
              </a:ln>
            </p:spPr>
            <p:txBody>
              <a:bodyPr wrap="square" rtlCol="0" anchor="ctr">
                <a:noAutofit/>
              </a:bodyPr>
              <a:lstStyle/>
              <a:p>
                <a:endParaRPr lang="en-US"/>
              </a:p>
            </p:txBody>
          </p:sp>
        </p:grpSp>
        <p:sp>
          <p:nvSpPr>
            <p:cNvPr id="576" name="Freeform 575">
              <a:extLst>
                <a:ext uri="{FF2B5EF4-FFF2-40B4-BE49-F238E27FC236}">
                  <a16:creationId xmlns:a16="http://schemas.microsoft.com/office/drawing/2014/main" id="{54675261-EAE0-BC44-AAC7-A072173D5E7B}"/>
                </a:ext>
              </a:extLst>
            </p:cNvPr>
            <p:cNvSpPr/>
            <p:nvPr/>
          </p:nvSpPr>
          <p:spPr>
            <a:xfrm>
              <a:off x="13449600" y="6989421"/>
              <a:ext cx="548640" cy="714409"/>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75000"/>
                <a:alpha val="65177"/>
              </a:schemeClr>
            </a:solidFill>
            <a:ln w="9525" cap="flat">
              <a:noFill/>
              <a:prstDash val="solid"/>
              <a:miter/>
            </a:ln>
          </p:spPr>
          <p:txBody>
            <a:bodyPr rtlCol="0" anchor="ctr"/>
            <a:lstStyle/>
            <a:p>
              <a:endParaRPr lang="en-US" dirty="0"/>
            </a:p>
          </p:txBody>
        </p:sp>
        <p:sp>
          <p:nvSpPr>
            <p:cNvPr id="577" name="Freeform 576">
              <a:extLst>
                <a:ext uri="{FF2B5EF4-FFF2-40B4-BE49-F238E27FC236}">
                  <a16:creationId xmlns:a16="http://schemas.microsoft.com/office/drawing/2014/main" id="{EA86282B-5CA8-304E-8C55-079BF76F4AF4}"/>
                </a:ext>
              </a:extLst>
            </p:cNvPr>
            <p:cNvSpPr/>
            <p:nvPr/>
          </p:nvSpPr>
          <p:spPr>
            <a:xfrm>
              <a:off x="13541040" y="7251576"/>
              <a:ext cx="365760" cy="45054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solidFill>
            <a:ln w="9525" cap="flat">
              <a:noFill/>
              <a:prstDash val="solid"/>
              <a:miter/>
            </a:ln>
          </p:spPr>
          <p:txBody>
            <a:bodyPr rtlCol="0" anchor="ctr"/>
            <a:lstStyle/>
            <a:p>
              <a:endParaRPr lang="en-US" dirty="0"/>
            </a:p>
          </p:txBody>
        </p:sp>
        <p:sp>
          <p:nvSpPr>
            <p:cNvPr id="578" name="Freeform 577">
              <a:extLst>
                <a:ext uri="{FF2B5EF4-FFF2-40B4-BE49-F238E27FC236}">
                  <a16:creationId xmlns:a16="http://schemas.microsoft.com/office/drawing/2014/main" id="{4521D922-286E-AA44-ACBC-AFF9A3A07FF9}"/>
                </a:ext>
              </a:extLst>
            </p:cNvPr>
            <p:cNvSpPr/>
            <p:nvPr/>
          </p:nvSpPr>
          <p:spPr>
            <a:xfrm>
              <a:off x="13538409" y="7236552"/>
              <a:ext cx="371023" cy="469316"/>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95000"/>
              </a:schemeClr>
            </a:solidFill>
            <a:ln w="9439" cap="flat">
              <a:noFill/>
              <a:prstDash val="solid"/>
              <a:miter/>
            </a:ln>
          </p:spPr>
          <p:txBody>
            <a:bodyPr rtlCol="0" anchor="ctr"/>
            <a:lstStyle/>
            <a:p>
              <a:endParaRPr lang="en-US" dirty="0"/>
            </a:p>
          </p:txBody>
        </p:sp>
        <p:sp>
          <p:nvSpPr>
            <p:cNvPr id="579" name="Freeform 578">
              <a:extLst>
                <a:ext uri="{FF2B5EF4-FFF2-40B4-BE49-F238E27FC236}">
                  <a16:creationId xmlns:a16="http://schemas.microsoft.com/office/drawing/2014/main" id="{A78745E4-A024-7546-ADB2-63A153DC1A4A}"/>
                </a:ext>
              </a:extLst>
            </p:cNvPr>
            <p:cNvSpPr/>
            <p:nvPr/>
          </p:nvSpPr>
          <p:spPr>
            <a:xfrm>
              <a:off x="13845108" y="7468787"/>
              <a:ext cx="36182" cy="9144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65000"/>
              </a:schemeClr>
            </a:solidFill>
            <a:ln w="9525"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345FD29F-F9BD-F948-A850-1AD4E6DEFFE8}"/>
                </a:ext>
              </a:extLst>
            </p:cNvPr>
            <p:cNvSpPr/>
            <p:nvPr/>
          </p:nvSpPr>
          <p:spPr>
            <a:xfrm>
              <a:off x="12712188" y="6779562"/>
              <a:ext cx="2011680" cy="9144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alpha val="58000"/>
              </a:schemeClr>
            </a:solidFill>
            <a:ln w="9525" cap="flat">
              <a:noFill/>
              <a:prstDash val="solid"/>
              <a:miter/>
            </a:ln>
          </p:spPr>
          <p:txBody>
            <a:bodyPr rtlCol="0" anchor="ctr"/>
            <a:lstStyle/>
            <a:p>
              <a:endParaRPr lang="en-US" dirty="0"/>
            </a:p>
          </p:txBody>
        </p:sp>
        <p:sp>
          <p:nvSpPr>
            <p:cNvPr id="581" name="Freeform 580">
              <a:extLst>
                <a:ext uri="{FF2B5EF4-FFF2-40B4-BE49-F238E27FC236}">
                  <a16:creationId xmlns:a16="http://schemas.microsoft.com/office/drawing/2014/main" id="{39B09210-B76D-8E48-831C-092D82700866}"/>
                </a:ext>
              </a:extLst>
            </p:cNvPr>
            <p:cNvSpPr/>
            <p:nvPr/>
          </p:nvSpPr>
          <p:spPr>
            <a:xfrm>
              <a:off x="12632532" y="6147742"/>
              <a:ext cx="2194560" cy="541892"/>
            </a:xfrm>
            <a:custGeom>
              <a:avLst/>
              <a:gdLst>
                <a:gd name="connsiteX0" fmla="*/ 1053275 w 1104900"/>
                <a:gd name="connsiteY0" fmla="*/ 8824 h 284655"/>
                <a:gd name="connsiteX1" fmla="*/ 1040511 w 1104900"/>
                <a:gd name="connsiteY1" fmla="*/ 0 h 284655"/>
                <a:gd name="connsiteX2" fmla="*/ 64389 w 1104900"/>
                <a:gd name="connsiteY2" fmla="*/ 0 h 284655"/>
                <a:gd name="connsiteX3" fmla="*/ 51626 w 1104900"/>
                <a:gd name="connsiteY3" fmla="*/ 8824 h 284655"/>
                <a:gd name="connsiteX4" fmla="*/ 0 w 1104900"/>
                <a:gd name="connsiteY4" fmla="*/ 275831 h 284655"/>
                <a:gd name="connsiteX5" fmla="*/ 12764 w 1104900"/>
                <a:gd name="connsiteY5" fmla="*/ 284655 h 284655"/>
                <a:gd name="connsiteX6" fmla="*/ 1092137 w 1104900"/>
                <a:gd name="connsiteY6" fmla="*/ 284655 h 284655"/>
                <a:gd name="connsiteX7" fmla="*/ 1104900 w 1104900"/>
                <a:gd name="connsiteY7" fmla="*/ 275831 h 28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84655">
                  <a:moveTo>
                    <a:pt x="1053275" y="8824"/>
                  </a:moveTo>
                  <a:cubicBezTo>
                    <a:pt x="1053275" y="3985"/>
                    <a:pt x="1047560" y="0"/>
                    <a:pt x="1040511" y="0"/>
                  </a:cubicBezTo>
                  <a:lnTo>
                    <a:pt x="64389" y="0"/>
                  </a:lnTo>
                  <a:cubicBezTo>
                    <a:pt x="57150" y="0"/>
                    <a:pt x="51626" y="3985"/>
                    <a:pt x="51626" y="8824"/>
                  </a:cubicBezTo>
                  <a:lnTo>
                    <a:pt x="0" y="275831"/>
                  </a:lnTo>
                  <a:cubicBezTo>
                    <a:pt x="0" y="280670"/>
                    <a:pt x="5715" y="284655"/>
                    <a:pt x="12764" y="284655"/>
                  </a:cubicBezTo>
                  <a:lnTo>
                    <a:pt x="1092137" y="284655"/>
                  </a:lnTo>
                  <a:cubicBezTo>
                    <a:pt x="1099185" y="284655"/>
                    <a:pt x="1104900" y="280670"/>
                    <a:pt x="1104900" y="275831"/>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3002EB3E-582B-CE44-8238-F3E2EB1346CD}"/>
                </a:ext>
              </a:extLst>
            </p:cNvPr>
            <p:cNvSpPr/>
            <p:nvPr/>
          </p:nvSpPr>
          <p:spPr>
            <a:xfrm>
              <a:off x="12632532" y="6640678"/>
              <a:ext cx="2194560" cy="186569"/>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schemeClr>
            </a:solidFill>
            <a:ln w="9525" cap="flat">
              <a:noFill/>
              <a:prstDash val="solid"/>
              <a:miter/>
            </a:ln>
          </p:spPr>
          <p:txBody>
            <a:bodyPr rtlCol="0" anchor="ctr"/>
            <a:lstStyle/>
            <a:p>
              <a:endParaRPr lang="en-US" dirty="0"/>
            </a:p>
          </p:txBody>
        </p:sp>
      </p:grpSp>
      <p:sp>
        <p:nvSpPr>
          <p:cNvPr id="470" name="Oval 469">
            <a:extLst>
              <a:ext uri="{FF2B5EF4-FFF2-40B4-BE49-F238E27FC236}">
                <a16:creationId xmlns:a16="http://schemas.microsoft.com/office/drawing/2014/main" id="{129BF163-1F79-F842-AB2D-B84DE8CF495F}"/>
              </a:ext>
            </a:extLst>
          </p:cNvPr>
          <p:cNvSpPr>
            <a:spLocks noChangeAspect="1"/>
          </p:cNvSpPr>
          <p:nvPr/>
        </p:nvSpPr>
        <p:spPr bwMode="auto">
          <a:xfrm>
            <a:off x="1235001" y="5711504"/>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182" name="Group 181">
            <a:extLst>
              <a:ext uri="{FF2B5EF4-FFF2-40B4-BE49-F238E27FC236}">
                <a16:creationId xmlns:a16="http://schemas.microsoft.com/office/drawing/2014/main" id="{11CED9D7-1697-B54F-AFB1-4D7BFC0DF141}"/>
              </a:ext>
            </a:extLst>
          </p:cNvPr>
          <p:cNvGrpSpPr>
            <a:grpSpLocks noChangeAspect="1"/>
          </p:cNvGrpSpPr>
          <p:nvPr/>
        </p:nvGrpSpPr>
        <p:grpSpPr>
          <a:xfrm>
            <a:off x="5230249" y="4363849"/>
            <a:ext cx="1703893" cy="1424955"/>
            <a:chOff x="9843181" y="1425354"/>
            <a:chExt cx="1106424" cy="973264"/>
          </a:xfrm>
          <a:effectLst/>
        </p:grpSpPr>
        <p:grpSp>
          <p:nvGrpSpPr>
            <p:cNvPr id="183" name="Group 182">
              <a:extLst>
                <a:ext uri="{FF2B5EF4-FFF2-40B4-BE49-F238E27FC236}">
                  <a16:creationId xmlns:a16="http://schemas.microsoft.com/office/drawing/2014/main" id="{004020B0-855E-EB44-9326-18A789AD313C}"/>
                </a:ext>
              </a:extLst>
            </p:cNvPr>
            <p:cNvGrpSpPr/>
            <p:nvPr/>
          </p:nvGrpSpPr>
          <p:grpSpPr>
            <a:xfrm>
              <a:off x="9843181" y="1425354"/>
              <a:ext cx="1106424" cy="973264"/>
              <a:chOff x="10239423" y="1438333"/>
              <a:chExt cx="1106424" cy="973264"/>
            </a:xfrm>
          </p:grpSpPr>
          <p:grpSp>
            <p:nvGrpSpPr>
              <p:cNvPr id="186" name="Group 185">
                <a:extLst>
                  <a:ext uri="{FF2B5EF4-FFF2-40B4-BE49-F238E27FC236}">
                    <a16:creationId xmlns:a16="http://schemas.microsoft.com/office/drawing/2014/main" id="{8422FA42-BC29-944C-BE0B-7E89E0424978}"/>
                  </a:ext>
                </a:extLst>
              </p:cNvPr>
              <p:cNvGrpSpPr>
                <a:grpSpLocks noChangeAspect="1"/>
              </p:cNvGrpSpPr>
              <p:nvPr/>
            </p:nvGrpSpPr>
            <p:grpSpPr>
              <a:xfrm>
                <a:off x="10271760" y="1509361"/>
                <a:ext cx="1005840" cy="884785"/>
                <a:chOff x="5125623" y="2374547"/>
                <a:chExt cx="1940754" cy="1707179"/>
              </a:xfrm>
              <a:noFill/>
            </p:grpSpPr>
            <p:sp>
              <p:nvSpPr>
                <p:cNvPr id="188" name="Oval 37">
                  <a:extLst>
                    <a:ext uri="{FF2B5EF4-FFF2-40B4-BE49-F238E27FC236}">
                      <a16:creationId xmlns:a16="http://schemas.microsoft.com/office/drawing/2014/main" id="{E5E17771-CEA6-1146-9637-F8C116CD7578}"/>
                    </a:ext>
                  </a:extLst>
                </p:cNvPr>
                <p:cNvSpPr/>
                <p:nvPr/>
              </p:nvSpPr>
              <p:spPr bwMode="auto">
                <a:xfrm>
                  <a:off x="5125623" y="2374547"/>
                  <a:ext cx="1940754" cy="1707179"/>
                </a:xfrm>
                <a:custGeom>
                  <a:avLst/>
                  <a:gdLst/>
                  <a:ahLst/>
                  <a:cxnLst/>
                  <a:rect l="l" t="t" r="r" b="b"/>
                  <a:pathLst>
                    <a:path w="914869" h="804762">
                      <a:moveTo>
                        <a:pt x="457434" y="0"/>
                      </a:moveTo>
                      <a:cubicBezTo>
                        <a:pt x="473956" y="0"/>
                        <a:pt x="488914" y="6697"/>
                        <a:pt x="499741" y="17524"/>
                      </a:cubicBezTo>
                      <a:lnTo>
                        <a:pt x="511349" y="34741"/>
                      </a:lnTo>
                      <a:lnTo>
                        <a:pt x="512731" y="34741"/>
                      </a:lnTo>
                      <a:lnTo>
                        <a:pt x="912202" y="723485"/>
                      </a:lnTo>
                      <a:lnTo>
                        <a:pt x="910888" y="725212"/>
                      </a:lnTo>
                      <a:lnTo>
                        <a:pt x="914869" y="744930"/>
                      </a:lnTo>
                      <a:cubicBezTo>
                        <a:pt x="914869" y="777974"/>
                        <a:pt x="888081" y="804762"/>
                        <a:pt x="855037" y="804762"/>
                      </a:cubicBezTo>
                      <a:lnTo>
                        <a:pt x="850963" y="803940"/>
                      </a:lnTo>
                      <a:lnTo>
                        <a:pt x="850337" y="804762"/>
                      </a:lnTo>
                      <a:lnTo>
                        <a:pt x="94023" y="804762"/>
                      </a:lnTo>
                      <a:lnTo>
                        <a:pt x="59832" y="804762"/>
                      </a:lnTo>
                      <a:cubicBezTo>
                        <a:pt x="26788" y="804762"/>
                        <a:pt x="0" y="777974"/>
                        <a:pt x="0" y="744930"/>
                      </a:cubicBezTo>
                      <a:cubicBezTo>
                        <a:pt x="0" y="736669"/>
                        <a:pt x="1674" y="728799"/>
                        <a:pt x="4702" y="721641"/>
                      </a:cubicBezTo>
                      <a:lnTo>
                        <a:pt x="10613" y="712873"/>
                      </a:lnTo>
                      <a:lnTo>
                        <a:pt x="10009" y="712207"/>
                      </a:lnTo>
                      <a:lnTo>
                        <a:pt x="402939" y="34741"/>
                      </a:lnTo>
                      <a:lnTo>
                        <a:pt x="403519" y="34741"/>
                      </a:lnTo>
                      <a:lnTo>
                        <a:pt x="415126" y="17524"/>
                      </a:lnTo>
                      <a:cubicBezTo>
                        <a:pt x="425954" y="6697"/>
                        <a:pt x="440912" y="0"/>
                        <a:pt x="457434" y="0"/>
                      </a:cubicBezTo>
                      <a:close/>
                    </a:path>
                  </a:pathLst>
                </a:custGeom>
                <a:grpFill/>
                <a:ln w="6985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189" name="Group 188">
                  <a:extLst>
                    <a:ext uri="{FF2B5EF4-FFF2-40B4-BE49-F238E27FC236}">
                      <a16:creationId xmlns:a16="http://schemas.microsoft.com/office/drawing/2014/main" id="{39988FDE-2F08-F240-82D6-1C9613EF3202}"/>
                    </a:ext>
                  </a:extLst>
                </p:cNvPr>
                <p:cNvGrpSpPr>
                  <a:grpSpLocks noChangeAspect="1"/>
                </p:cNvGrpSpPr>
                <p:nvPr/>
              </p:nvGrpSpPr>
              <p:grpSpPr>
                <a:xfrm>
                  <a:off x="5958833" y="2728051"/>
                  <a:ext cx="274319" cy="1248240"/>
                  <a:chOff x="6119382" y="2379476"/>
                  <a:chExt cx="226710" cy="1031603"/>
                </a:xfrm>
                <a:grpFill/>
              </p:grpSpPr>
              <p:sp>
                <p:nvSpPr>
                  <p:cNvPr id="190" name="Rounded Rectangle 189">
                    <a:extLst>
                      <a:ext uri="{FF2B5EF4-FFF2-40B4-BE49-F238E27FC236}">
                        <a16:creationId xmlns:a16="http://schemas.microsoft.com/office/drawing/2014/main" id="{F0E0AF26-11FA-3845-9F2C-29EF944E5D7E}"/>
                      </a:ext>
                    </a:extLst>
                  </p:cNvPr>
                  <p:cNvSpPr/>
                  <p:nvPr/>
                </p:nvSpPr>
                <p:spPr bwMode="auto">
                  <a:xfrm flipV="1">
                    <a:off x="6119382" y="3184368"/>
                    <a:ext cx="226710" cy="226711"/>
                  </a:xfrm>
                  <a:prstGeom prst="roundRect">
                    <a:avLst>
                      <a:gd name="adj" fmla="val 50000"/>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p>
                </p:txBody>
              </p:sp>
              <p:sp>
                <p:nvSpPr>
                  <p:cNvPr id="191" name="Rounded Rectangle 287">
                    <a:extLst>
                      <a:ext uri="{FF2B5EF4-FFF2-40B4-BE49-F238E27FC236}">
                        <a16:creationId xmlns:a16="http://schemas.microsoft.com/office/drawing/2014/main" id="{50DF4878-C504-AC49-B1F2-728D7ED62014}"/>
                      </a:ext>
                    </a:extLst>
                  </p:cNvPr>
                  <p:cNvSpPr/>
                  <p:nvPr/>
                </p:nvSpPr>
                <p:spPr bwMode="auto">
                  <a:xfrm flipV="1">
                    <a:off x="6143291" y="2379476"/>
                    <a:ext cx="178885" cy="741465"/>
                  </a:xfrm>
                  <a:custGeom>
                    <a:avLst/>
                    <a:gdLst>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01863 w 119340"/>
                      <a:gd name="connsiteY4" fmla="*/ 205105 h 616798"/>
                      <a:gd name="connsiteX5" fmla="*/ 119340 w 119340"/>
                      <a:gd name="connsiteY5" fmla="*/ 247298 h 616798"/>
                      <a:gd name="connsiteX6" fmla="*/ 119339 w 119340"/>
                      <a:gd name="connsiteY6" fmla="*/ 556125 h 616798"/>
                      <a:gd name="connsiteX7" fmla="*/ 82895 w 119340"/>
                      <a:gd name="connsiteY7" fmla="*/ 611106 h 616798"/>
                      <a:gd name="connsiteX8" fmla="*/ 61986 w 119340"/>
                      <a:gd name="connsiteY8" fmla="*/ 615327 h 616798"/>
                      <a:gd name="connsiteX9" fmla="*/ 58434 w 119340"/>
                      <a:gd name="connsiteY9" fmla="*/ 616798 h 616798"/>
                      <a:gd name="connsiteX10" fmla="*/ 52526 w 119340"/>
                      <a:gd name="connsiteY10" fmla="*/ 614351 h 616798"/>
                      <a:gd name="connsiteX11" fmla="*/ 36443 w 119340"/>
                      <a:gd name="connsiteY11" fmla="*/ 611105 h 616798"/>
                      <a:gd name="connsiteX12" fmla="*/ 0 w 119340"/>
                      <a:gd name="connsiteY12" fmla="*/ 556124 h 616798"/>
                      <a:gd name="connsiteX13" fmla="*/ 0 w 119340"/>
                      <a:gd name="connsiteY13" fmla="*/ 247298 h 616798"/>
                      <a:gd name="connsiteX14" fmla="*/ 17477 w 119340"/>
                      <a:gd name="connsiteY14" fmla="*/ 205105 h 616798"/>
                      <a:gd name="connsiteX15" fmla="*/ 22271 w 119340"/>
                      <a:gd name="connsiteY15" fmla="*/ 36163 h 616798"/>
                      <a:gd name="connsiteX16" fmla="*/ 32863 w 119340"/>
                      <a:gd name="connsiteY16" fmla="*/ 10592 h 616798"/>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01863 w 119340"/>
                      <a:gd name="connsiteY4" fmla="*/ 205105 h 616798"/>
                      <a:gd name="connsiteX5" fmla="*/ 119340 w 119340"/>
                      <a:gd name="connsiteY5" fmla="*/ 247298 h 616798"/>
                      <a:gd name="connsiteX6" fmla="*/ 119339 w 119340"/>
                      <a:gd name="connsiteY6" fmla="*/ 556125 h 616798"/>
                      <a:gd name="connsiteX7" fmla="*/ 82895 w 119340"/>
                      <a:gd name="connsiteY7" fmla="*/ 611106 h 616798"/>
                      <a:gd name="connsiteX8" fmla="*/ 61986 w 119340"/>
                      <a:gd name="connsiteY8" fmla="*/ 615327 h 616798"/>
                      <a:gd name="connsiteX9" fmla="*/ 58434 w 119340"/>
                      <a:gd name="connsiteY9" fmla="*/ 616798 h 616798"/>
                      <a:gd name="connsiteX10" fmla="*/ 52526 w 119340"/>
                      <a:gd name="connsiteY10" fmla="*/ 614351 h 616798"/>
                      <a:gd name="connsiteX11" fmla="*/ 36443 w 119340"/>
                      <a:gd name="connsiteY11" fmla="*/ 611105 h 616798"/>
                      <a:gd name="connsiteX12" fmla="*/ 0 w 119340"/>
                      <a:gd name="connsiteY12" fmla="*/ 556124 h 616798"/>
                      <a:gd name="connsiteX13" fmla="*/ 0 w 119340"/>
                      <a:gd name="connsiteY13" fmla="*/ 247298 h 616798"/>
                      <a:gd name="connsiteX14" fmla="*/ 22271 w 119340"/>
                      <a:gd name="connsiteY14" fmla="*/ 36163 h 616798"/>
                      <a:gd name="connsiteX15" fmla="*/ 32863 w 119340"/>
                      <a:gd name="connsiteY15" fmla="*/ 10592 h 616798"/>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01863 w 119340"/>
                      <a:gd name="connsiteY4" fmla="*/ 205105 h 616798"/>
                      <a:gd name="connsiteX5" fmla="*/ 119340 w 119340"/>
                      <a:gd name="connsiteY5" fmla="*/ 247298 h 616798"/>
                      <a:gd name="connsiteX6" fmla="*/ 119339 w 119340"/>
                      <a:gd name="connsiteY6" fmla="*/ 556125 h 616798"/>
                      <a:gd name="connsiteX7" fmla="*/ 82895 w 119340"/>
                      <a:gd name="connsiteY7" fmla="*/ 611106 h 616798"/>
                      <a:gd name="connsiteX8" fmla="*/ 61986 w 119340"/>
                      <a:gd name="connsiteY8" fmla="*/ 615327 h 616798"/>
                      <a:gd name="connsiteX9" fmla="*/ 58434 w 119340"/>
                      <a:gd name="connsiteY9" fmla="*/ 616798 h 616798"/>
                      <a:gd name="connsiteX10" fmla="*/ 52526 w 119340"/>
                      <a:gd name="connsiteY10" fmla="*/ 614351 h 616798"/>
                      <a:gd name="connsiteX11" fmla="*/ 36443 w 119340"/>
                      <a:gd name="connsiteY11" fmla="*/ 611105 h 616798"/>
                      <a:gd name="connsiteX12" fmla="*/ 0 w 119340"/>
                      <a:gd name="connsiteY12" fmla="*/ 556124 h 616798"/>
                      <a:gd name="connsiteX13" fmla="*/ 22271 w 119340"/>
                      <a:gd name="connsiteY13" fmla="*/ 36163 h 616798"/>
                      <a:gd name="connsiteX14" fmla="*/ 32863 w 119340"/>
                      <a:gd name="connsiteY14" fmla="*/ 10592 h 616798"/>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19340 w 119340"/>
                      <a:gd name="connsiteY4" fmla="*/ 247298 h 616798"/>
                      <a:gd name="connsiteX5" fmla="*/ 119339 w 119340"/>
                      <a:gd name="connsiteY5" fmla="*/ 556125 h 616798"/>
                      <a:gd name="connsiteX6" fmla="*/ 82895 w 119340"/>
                      <a:gd name="connsiteY6" fmla="*/ 611106 h 616798"/>
                      <a:gd name="connsiteX7" fmla="*/ 61986 w 119340"/>
                      <a:gd name="connsiteY7" fmla="*/ 615327 h 616798"/>
                      <a:gd name="connsiteX8" fmla="*/ 58434 w 119340"/>
                      <a:gd name="connsiteY8" fmla="*/ 616798 h 616798"/>
                      <a:gd name="connsiteX9" fmla="*/ 52526 w 119340"/>
                      <a:gd name="connsiteY9" fmla="*/ 614351 h 616798"/>
                      <a:gd name="connsiteX10" fmla="*/ 36443 w 119340"/>
                      <a:gd name="connsiteY10" fmla="*/ 611105 h 616798"/>
                      <a:gd name="connsiteX11" fmla="*/ 0 w 119340"/>
                      <a:gd name="connsiteY11" fmla="*/ 556124 h 616798"/>
                      <a:gd name="connsiteX12" fmla="*/ 22271 w 119340"/>
                      <a:gd name="connsiteY12" fmla="*/ 36163 h 616798"/>
                      <a:gd name="connsiteX13" fmla="*/ 32863 w 119340"/>
                      <a:gd name="connsiteY13" fmla="*/ 10592 h 616798"/>
                      <a:gd name="connsiteX0" fmla="*/ 32863 w 119340"/>
                      <a:gd name="connsiteY0" fmla="*/ 10592 h 616798"/>
                      <a:gd name="connsiteX1" fmla="*/ 58434 w 119340"/>
                      <a:gd name="connsiteY1" fmla="*/ 0 h 616798"/>
                      <a:gd name="connsiteX2" fmla="*/ 94597 w 119340"/>
                      <a:gd name="connsiteY2" fmla="*/ 36163 h 616798"/>
                      <a:gd name="connsiteX3" fmla="*/ 119340 w 119340"/>
                      <a:gd name="connsiteY3" fmla="*/ 247298 h 616798"/>
                      <a:gd name="connsiteX4" fmla="*/ 119339 w 119340"/>
                      <a:gd name="connsiteY4" fmla="*/ 556125 h 616798"/>
                      <a:gd name="connsiteX5" fmla="*/ 82895 w 119340"/>
                      <a:gd name="connsiteY5" fmla="*/ 611106 h 616798"/>
                      <a:gd name="connsiteX6" fmla="*/ 61986 w 119340"/>
                      <a:gd name="connsiteY6" fmla="*/ 615327 h 616798"/>
                      <a:gd name="connsiteX7" fmla="*/ 58434 w 119340"/>
                      <a:gd name="connsiteY7" fmla="*/ 616798 h 616798"/>
                      <a:gd name="connsiteX8" fmla="*/ 52526 w 119340"/>
                      <a:gd name="connsiteY8" fmla="*/ 614351 h 616798"/>
                      <a:gd name="connsiteX9" fmla="*/ 36443 w 119340"/>
                      <a:gd name="connsiteY9" fmla="*/ 611105 h 616798"/>
                      <a:gd name="connsiteX10" fmla="*/ 0 w 119340"/>
                      <a:gd name="connsiteY10" fmla="*/ 556124 h 616798"/>
                      <a:gd name="connsiteX11" fmla="*/ 22271 w 119340"/>
                      <a:gd name="connsiteY11" fmla="*/ 36163 h 616798"/>
                      <a:gd name="connsiteX12" fmla="*/ 32863 w 119340"/>
                      <a:gd name="connsiteY12" fmla="*/ 10592 h 616798"/>
                      <a:gd name="connsiteX0" fmla="*/ 32863 w 119339"/>
                      <a:gd name="connsiteY0" fmla="*/ 10592 h 616798"/>
                      <a:gd name="connsiteX1" fmla="*/ 58434 w 119339"/>
                      <a:gd name="connsiteY1" fmla="*/ 0 h 616798"/>
                      <a:gd name="connsiteX2" fmla="*/ 94597 w 119339"/>
                      <a:gd name="connsiteY2" fmla="*/ 36163 h 616798"/>
                      <a:gd name="connsiteX3" fmla="*/ 119339 w 119339"/>
                      <a:gd name="connsiteY3" fmla="*/ 556125 h 616798"/>
                      <a:gd name="connsiteX4" fmla="*/ 82895 w 119339"/>
                      <a:gd name="connsiteY4" fmla="*/ 611106 h 616798"/>
                      <a:gd name="connsiteX5" fmla="*/ 61986 w 119339"/>
                      <a:gd name="connsiteY5" fmla="*/ 615327 h 616798"/>
                      <a:gd name="connsiteX6" fmla="*/ 58434 w 119339"/>
                      <a:gd name="connsiteY6" fmla="*/ 616798 h 616798"/>
                      <a:gd name="connsiteX7" fmla="*/ 52526 w 119339"/>
                      <a:gd name="connsiteY7" fmla="*/ 614351 h 616798"/>
                      <a:gd name="connsiteX8" fmla="*/ 36443 w 119339"/>
                      <a:gd name="connsiteY8" fmla="*/ 611105 h 616798"/>
                      <a:gd name="connsiteX9" fmla="*/ 0 w 119339"/>
                      <a:gd name="connsiteY9" fmla="*/ 556124 h 616798"/>
                      <a:gd name="connsiteX10" fmla="*/ 22271 w 119339"/>
                      <a:gd name="connsiteY10" fmla="*/ 36163 h 616798"/>
                      <a:gd name="connsiteX11" fmla="*/ 32863 w 119339"/>
                      <a:gd name="connsiteY11" fmla="*/ 10592 h 616798"/>
                      <a:gd name="connsiteX0" fmla="*/ 22271 w 119339"/>
                      <a:gd name="connsiteY0" fmla="*/ 53229 h 633864"/>
                      <a:gd name="connsiteX1" fmla="*/ 58434 w 119339"/>
                      <a:gd name="connsiteY1" fmla="*/ 17066 h 633864"/>
                      <a:gd name="connsiteX2" fmla="*/ 94597 w 119339"/>
                      <a:gd name="connsiteY2" fmla="*/ 53229 h 633864"/>
                      <a:gd name="connsiteX3" fmla="*/ 119339 w 119339"/>
                      <a:gd name="connsiteY3" fmla="*/ 573191 h 633864"/>
                      <a:gd name="connsiteX4" fmla="*/ 82895 w 119339"/>
                      <a:gd name="connsiteY4" fmla="*/ 628172 h 633864"/>
                      <a:gd name="connsiteX5" fmla="*/ 61986 w 119339"/>
                      <a:gd name="connsiteY5" fmla="*/ 632393 h 633864"/>
                      <a:gd name="connsiteX6" fmla="*/ 58434 w 119339"/>
                      <a:gd name="connsiteY6" fmla="*/ 633864 h 633864"/>
                      <a:gd name="connsiteX7" fmla="*/ 52526 w 119339"/>
                      <a:gd name="connsiteY7" fmla="*/ 631417 h 633864"/>
                      <a:gd name="connsiteX8" fmla="*/ 36443 w 119339"/>
                      <a:gd name="connsiteY8" fmla="*/ 628171 h 633864"/>
                      <a:gd name="connsiteX9" fmla="*/ 0 w 119339"/>
                      <a:gd name="connsiteY9" fmla="*/ 573190 h 633864"/>
                      <a:gd name="connsiteX10" fmla="*/ 22271 w 119339"/>
                      <a:gd name="connsiteY10" fmla="*/ 53229 h 633864"/>
                      <a:gd name="connsiteX0" fmla="*/ 22271 w 119339"/>
                      <a:gd name="connsiteY0" fmla="*/ 36163 h 616798"/>
                      <a:gd name="connsiteX1" fmla="*/ 58434 w 119339"/>
                      <a:gd name="connsiteY1" fmla="*/ 0 h 616798"/>
                      <a:gd name="connsiteX2" fmla="*/ 94597 w 119339"/>
                      <a:gd name="connsiteY2" fmla="*/ 36163 h 616798"/>
                      <a:gd name="connsiteX3" fmla="*/ 119339 w 119339"/>
                      <a:gd name="connsiteY3" fmla="*/ 556125 h 616798"/>
                      <a:gd name="connsiteX4" fmla="*/ 82895 w 119339"/>
                      <a:gd name="connsiteY4" fmla="*/ 611106 h 616798"/>
                      <a:gd name="connsiteX5" fmla="*/ 61986 w 119339"/>
                      <a:gd name="connsiteY5" fmla="*/ 615327 h 616798"/>
                      <a:gd name="connsiteX6" fmla="*/ 58434 w 119339"/>
                      <a:gd name="connsiteY6" fmla="*/ 616798 h 616798"/>
                      <a:gd name="connsiteX7" fmla="*/ 52526 w 119339"/>
                      <a:gd name="connsiteY7" fmla="*/ 614351 h 616798"/>
                      <a:gd name="connsiteX8" fmla="*/ 36443 w 119339"/>
                      <a:gd name="connsiteY8" fmla="*/ 611105 h 616798"/>
                      <a:gd name="connsiteX9" fmla="*/ 0 w 119339"/>
                      <a:gd name="connsiteY9" fmla="*/ 556124 h 616798"/>
                      <a:gd name="connsiteX10" fmla="*/ 22271 w 119339"/>
                      <a:gd name="connsiteY10" fmla="*/ 36163 h 616798"/>
                      <a:gd name="connsiteX0" fmla="*/ 22271 w 119339"/>
                      <a:gd name="connsiteY0" fmla="*/ 36163 h 616798"/>
                      <a:gd name="connsiteX1" fmla="*/ 58434 w 119339"/>
                      <a:gd name="connsiteY1" fmla="*/ 0 h 616798"/>
                      <a:gd name="connsiteX2" fmla="*/ 94597 w 119339"/>
                      <a:gd name="connsiteY2" fmla="*/ 36163 h 616798"/>
                      <a:gd name="connsiteX3" fmla="*/ 119339 w 119339"/>
                      <a:gd name="connsiteY3" fmla="*/ 556125 h 616798"/>
                      <a:gd name="connsiteX4" fmla="*/ 82895 w 119339"/>
                      <a:gd name="connsiteY4" fmla="*/ 611106 h 616798"/>
                      <a:gd name="connsiteX5" fmla="*/ 61986 w 119339"/>
                      <a:gd name="connsiteY5" fmla="*/ 615327 h 616798"/>
                      <a:gd name="connsiteX6" fmla="*/ 58434 w 119339"/>
                      <a:gd name="connsiteY6" fmla="*/ 616798 h 616798"/>
                      <a:gd name="connsiteX7" fmla="*/ 52526 w 119339"/>
                      <a:gd name="connsiteY7" fmla="*/ 614351 h 616798"/>
                      <a:gd name="connsiteX8" fmla="*/ 36443 w 119339"/>
                      <a:gd name="connsiteY8" fmla="*/ 611105 h 616798"/>
                      <a:gd name="connsiteX9" fmla="*/ 0 w 119339"/>
                      <a:gd name="connsiteY9" fmla="*/ 556124 h 616798"/>
                      <a:gd name="connsiteX10" fmla="*/ 22271 w 119339"/>
                      <a:gd name="connsiteY10" fmla="*/ 36163 h 616798"/>
                      <a:gd name="connsiteX0" fmla="*/ 22271 w 119339"/>
                      <a:gd name="connsiteY0" fmla="*/ 36185 h 616820"/>
                      <a:gd name="connsiteX1" fmla="*/ 58434 w 119339"/>
                      <a:gd name="connsiteY1" fmla="*/ 22 h 616820"/>
                      <a:gd name="connsiteX2" fmla="*/ 94597 w 119339"/>
                      <a:gd name="connsiteY2" fmla="*/ 36185 h 616820"/>
                      <a:gd name="connsiteX3" fmla="*/ 119339 w 119339"/>
                      <a:gd name="connsiteY3" fmla="*/ 556147 h 616820"/>
                      <a:gd name="connsiteX4" fmla="*/ 82895 w 119339"/>
                      <a:gd name="connsiteY4" fmla="*/ 611128 h 616820"/>
                      <a:gd name="connsiteX5" fmla="*/ 61986 w 119339"/>
                      <a:gd name="connsiteY5" fmla="*/ 615349 h 616820"/>
                      <a:gd name="connsiteX6" fmla="*/ 58434 w 119339"/>
                      <a:gd name="connsiteY6" fmla="*/ 616820 h 616820"/>
                      <a:gd name="connsiteX7" fmla="*/ 52526 w 119339"/>
                      <a:gd name="connsiteY7" fmla="*/ 614373 h 616820"/>
                      <a:gd name="connsiteX8" fmla="*/ 36443 w 119339"/>
                      <a:gd name="connsiteY8" fmla="*/ 611127 h 616820"/>
                      <a:gd name="connsiteX9" fmla="*/ 0 w 119339"/>
                      <a:gd name="connsiteY9" fmla="*/ 556146 h 616820"/>
                      <a:gd name="connsiteX10" fmla="*/ 22271 w 119339"/>
                      <a:gd name="connsiteY10" fmla="*/ 36185 h 616820"/>
                      <a:gd name="connsiteX0" fmla="*/ 22271 w 119339"/>
                      <a:gd name="connsiteY0" fmla="*/ 36508 h 617143"/>
                      <a:gd name="connsiteX1" fmla="*/ 58434 w 119339"/>
                      <a:gd name="connsiteY1" fmla="*/ 345 h 617143"/>
                      <a:gd name="connsiteX2" fmla="*/ 94597 w 119339"/>
                      <a:gd name="connsiteY2" fmla="*/ 36508 h 617143"/>
                      <a:gd name="connsiteX3" fmla="*/ 119339 w 119339"/>
                      <a:gd name="connsiteY3" fmla="*/ 556470 h 617143"/>
                      <a:gd name="connsiteX4" fmla="*/ 82895 w 119339"/>
                      <a:gd name="connsiteY4" fmla="*/ 611451 h 617143"/>
                      <a:gd name="connsiteX5" fmla="*/ 61986 w 119339"/>
                      <a:gd name="connsiteY5" fmla="*/ 615672 h 617143"/>
                      <a:gd name="connsiteX6" fmla="*/ 58434 w 119339"/>
                      <a:gd name="connsiteY6" fmla="*/ 617143 h 617143"/>
                      <a:gd name="connsiteX7" fmla="*/ 52526 w 119339"/>
                      <a:gd name="connsiteY7" fmla="*/ 614696 h 617143"/>
                      <a:gd name="connsiteX8" fmla="*/ 36443 w 119339"/>
                      <a:gd name="connsiteY8" fmla="*/ 611450 h 617143"/>
                      <a:gd name="connsiteX9" fmla="*/ 0 w 119339"/>
                      <a:gd name="connsiteY9" fmla="*/ 556469 h 617143"/>
                      <a:gd name="connsiteX10" fmla="*/ 22271 w 119339"/>
                      <a:gd name="connsiteY10" fmla="*/ 36508 h 617143"/>
                      <a:gd name="connsiteX0" fmla="*/ 22271 w 119339"/>
                      <a:gd name="connsiteY0" fmla="*/ 36185 h 616820"/>
                      <a:gd name="connsiteX1" fmla="*/ 58434 w 119339"/>
                      <a:gd name="connsiteY1" fmla="*/ 22 h 616820"/>
                      <a:gd name="connsiteX2" fmla="*/ 94597 w 119339"/>
                      <a:gd name="connsiteY2" fmla="*/ 36185 h 616820"/>
                      <a:gd name="connsiteX3" fmla="*/ 119339 w 119339"/>
                      <a:gd name="connsiteY3" fmla="*/ 556147 h 616820"/>
                      <a:gd name="connsiteX4" fmla="*/ 82895 w 119339"/>
                      <a:gd name="connsiteY4" fmla="*/ 611128 h 616820"/>
                      <a:gd name="connsiteX5" fmla="*/ 61986 w 119339"/>
                      <a:gd name="connsiteY5" fmla="*/ 615349 h 616820"/>
                      <a:gd name="connsiteX6" fmla="*/ 58434 w 119339"/>
                      <a:gd name="connsiteY6" fmla="*/ 616820 h 616820"/>
                      <a:gd name="connsiteX7" fmla="*/ 52526 w 119339"/>
                      <a:gd name="connsiteY7" fmla="*/ 614373 h 616820"/>
                      <a:gd name="connsiteX8" fmla="*/ 36443 w 119339"/>
                      <a:gd name="connsiteY8" fmla="*/ 611127 h 616820"/>
                      <a:gd name="connsiteX9" fmla="*/ 0 w 119339"/>
                      <a:gd name="connsiteY9" fmla="*/ 556146 h 616820"/>
                      <a:gd name="connsiteX10" fmla="*/ 22271 w 119339"/>
                      <a:gd name="connsiteY10" fmla="*/ 36185 h 616820"/>
                      <a:gd name="connsiteX0" fmla="*/ 22271 w 119339"/>
                      <a:gd name="connsiteY0" fmla="*/ 36164 h 616799"/>
                      <a:gd name="connsiteX1" fmla="*/ 58434 w 119339"/>
                      <a:gd name="connsiteY1" fmla="*/ 1 h 616799"/>
                      <a:gd name="connsiteX2" fmla="*/ 94597 w 119339"/>
                      <a:gd name="connsiteY2" fmla="*/ 36164 h 616799"/>
                      <a:gd name="connsiteX3" fmla="*/ 119339 w 119339"/>
                      <a:gd name="connsiteY3" fmla="*/ 556126 h 616799"/>
                      <a:gd name="connsiteX4" fmla="*/ 82895 w 119339"/>
                      <a:gd name="connsiteY4" fmla="*/ 611107 h 616799"/>
                      <a:gd name="connsiteX5" fmla="*/ 61986 w 119339"/>
                      <a:gd name="connsiteY5" fmla="*/ 615328 h 616799"/>
                      <a:gd name="connsiteX6" fmla="*/ 58434 w 119339"/>
                      <a:gd name="connsiteY6" fmla="*/ 616799 h 616799"/>
                      <a:gd name="connsiteX7" fmla="*/ 52526 w 119339"/>
                      <a:gd name="connsiteY7" fmla="*/ 614352 h 616799"/>
                      <a:gd name="connsiteX8" fmla="*/ 36443 w 119339"/>
                      <a:gd name="connsiteY8" fmla="*/ 611106 h 616799"/>
                      <a:gd name="connsiteX9" fmla="*/ 0 w 119339"/>
                      <a:gd name="connsiteY9" fmla="*/ 556125 h 616799"/>
                      <a:gd name="connsiteX10" fmla="*/ 22271 w 119339"/>
                      <a:gd name="connsiteY10" fmla="*/ 36164 h 616799"/>
                      <a:gd name="connsiteX0" fmla="*/ 22271 w 119339"/>
                      <a:gd name="connsiteY0" fmla="*/ 34843 h 615478"/>
                      <a:gd name="connsiteX1" fmla="*/ 61963 w 119339"/>
                      <a:gd name="connsiteY1" fmla="*/ 1 h 615478"/>
                      <a:gd name="connsiteX2" fmla="*/ 94597 w 119339"/>
                      <a:gd name="connsiteY2" fmla="*/ 34843 h 615478"/>
                      <a:gd name="connsiteX3" fmla="*/ 119339 w 119339"/>
                      <a:gd name="connsiteY3" fmla="*/ 554805 h 615478"/>
                      <a:gd name="connsiteX4" fmla="*/ 82895 w 119339"/>
                      <a:gd name="connsiteY4" fmla="*/ 609786 h 615478"/>
                      <a:gd name="connsiteX5" fmla="*/ 61986 w 119339"/>
                      <a:gd name="connsiteY5" fmla="*/ 614007 h 615478"/>
                      <a:gd name="connsiteX6" fmla="*/ 58434 w 119339"/>
                      <a:gd name="connsiteY6" fmla="*/ 615478 h 615478"/>
                      <a:gd name="connsiteX7" fmla="*/ 52526 w 119339"/>
                      <a:gd name="connsiteY7" fmla="*/ 613031 h 615478"/>
                      <a:gd name="connsiteX8" fmla="*/ 36443 w 119339"/>
                      <a:gd name="connsiteY8" fmla="*/ 609785 h 615478"/>
                      <a:gd name="connsiteX9" fmla="*/ 0 w 119339"/>
                      <a:gd name="connsiteY9" fmla="*/ 554804 h 615478"/>
                      <a:gd name="connsiteX10" fmla="*/ 22271 w 119339"/>
                      <a:gd name="connsiteY10" fmla="*/ 34843 h 615478"/>
                      <a:gd name="connsiteX0" fmla="*/ 22271 w 119339"/>
                      <a:gd name="connsiteY0" fmla="*/ 34909 h 615544"/>
                      <a:gd name="connsiteX1" fmla="*/ 61963 w 119339"/>
                      <a:gd name="connsiteY1" fmla="*/ 67 h 615544"/>
                      <a:gd name="connsiteX2" fmla="*/ 94597 w 119339"/>
                      <a:gd name="connsiteY2" fmla="*/ 34909 h 615544"/>
                      <a:gd name="connsiteX3" fmla="*/ 119339 w 119339"/>
                      <a:gd name="connsiteY3" fmla="*/ 554871 h 615544"/>
                      <a:gd name="connsiteX4" fmla="*/ 82895 w 119339"/>
                      <a:gd name="connsiteY4" fmla="*/ 609852 h 615544"/>
                      <a:gd name="connsiteX5" fmla="*/ 61986 w 119339"/>
                      <a:gd name="connsiteY5" fmla="*/ 614073 h 615544"/>
                      <a:gd name="connsiteX6" fmla="*/ 58434 w 119339"/>
                      <a:gd name="connsiteY6" fmla="*/ 615544 h 615544"/>
                      <a:gd name="connsiteX7" fmla="*/ 52526 w 119339"/>
                      <a:gd name="connsiteY7" fmla="*/ 613097 h 615544"/>
                      <a:gd name="connsiteX8" fmla="*/ 36443 w 119339"/>
                      <a:gd name="connsiteY8" fmla="*/ 609851 h 615544"/>
                      <a:gd name="connsiteX9" fmla="*/ 0 w 119339"/>
                      <a:gd name="connsiteY9" fmla="*/ 554870 h 615544"/>
                      <a:gd name="connsiteX10" fmla="*/ 22271 w 119339"/>
                      <a:gd name="connsiteY10" fmla="*/ 34909 h 61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39" h="615544">
                        <a:moveTo>
                          <a:pt x="22271" y="34909"/>
                        </a:moveTo>
                        <a:cubicBezTo>
                          <a:pt x="23592" y="23062"/>
                          <a:pt x="35648" y="-1458"/>
                          <a:pt x="61963" y="67"/>
                        </a:cubicBezTo>
                        <a:cubicBezTo>
                          <a:pt x="80049" y="1115"/>
                          <a:pt x="94597" y="14938"/>
                          <a:pt x="94597" y="34909"/>
                        </a:cubicBezTo>
                        <a:lnTo>
                          <a:pt x="119339" y="554871"/>
                        </a:lnTo>
                        <a:cubicBezTo>
                          <a:pt x="119339" y="579587"/>
                          <a:pt x="104311" y="600793"/>
                          <a:pt x="82895" y="609852"/>
                        </a:cubicBezTo>
                        <a:lnTo>
                          <a:pt x="61986" y="614073"/>
                        </a:lnTo>
                        <a:lnTo>
                          <a:pt x="58434" y="615544"/>
                        </a:lnTo>
                        <a:lnTo>
                          <a:pt x="52526" y="613097"/>
                        </a:lnTo>
                        <a:lnTo>
                          <a:pt x="36443" y="609851"/>
                        </a:lnTo>
                        <a:cubicBezTo>
                          <a:pt x="15027" y="600792"/>
                          <a:pt x="0" y="579586"/>
                          <a:pt x="0" y="554870"/>
                        </a:cubicBezTo>
                        <a:cubicBezTo>
                          <a:pt x="7424" y="381550"/>
                          <a:pt x="17419" y="111948"/>
                          <a:pt x="22271" y="34909"/>
                        </a:cubicBez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p>
                </p:txBody>
              </p:sp>
            </p:grpSp>
          </p:grpSp>
          <p:sp>
            <p:nvSpPr>
              <p:cNvPr id="187" name="Oval 37">
                <a:extLst>
                  <a:ext uri="{FF2B5EF4-FFF2-40B4-BE49-F238E27FC236}">
                    <a16:creationId xmlns:a16="http://schemas.microsoft.com/office/drawing/2014/main" id="{1DCFE5C7-80B5-3C4B-9058-7CCBE93BD23D}"/>
                  </a:ext>
                </a:extLst>
              </p:cNvPr>
              <p:cNvSpPr>
                <a:spLocks noChangeAspect="1"/>
              </p:cNvSpPr>
              <p:nvPr/>
            </p:nvSpPr>
            <p:spPr bwMode="auto">
              <a:xfrm>
                <a:off x="10239423" y="1438333"/>
                <a:ext cx="1106424" cy="973264"/>
              </a:xfrm>
              <a:custGeom>
                <a:avLst/>
                <a:gdLst/>
                <a:ahLst/>
                <a:cxnLst/>
                <a:rect l="l" t="t" r="r" b="b"/>
                <a:pathLst>
                  <a:path w="914869" h="804762">
                    <a:moveTo>
                      <a:pt x="457434" y="0"/>
                    </a:moveTo>
                    <a:cubicBezTo>
                      <a:pt x="473956" y="0"/>
                      <a:pt x="488914" y="6697"/>
                      <a:pt x="499741" y="17524"/>
                    </a:cubicBezTo>
                    <a:lnTo>
                      <a:pt x="511349" y="34741"/>
                    </a:lnTo>
                    <a:lnTo>
                      <a:pt x="512731" y="34741"/>
                    </a:lnTo>
                    <a:lnTo>
                      <a:pt x="912202" y="723485"/>
                    </a:lnTo>
                    <a:lnTo>
                      <a:pt x="910888" y="725212"/>
                    </a:lnTo>
                    <a:lnTo>
                      <a:pt x="914869" y="744930"/>
                    </a:lnTo>
                    <a:cubicBezTo>
                      <a:pt x="914869" y="777974"/>
                      <a:pt x="888081" y="804762"/>
                      <a:pt x="855037" y="804762"/>
                    </a:cubicBezTo>
                    <a:lnTo>
                      <a:pt x="850963" y="803940"/>
                    </a:lnTo>
                    <a:lnTo>
                      <a:pt x="850337" y="804762"/>
                    </a:lnTo>
                    <a:lnTo>
                      <a:pt x="94023" y="804762"/>
                    </a:lnTo>
                    <a:lnTo>
                      <a:pt x="59832" y="804762"/>
                    </a:lnTo>
                    <a:cubicBezTo>
                      <a:pt x="26788" y="804762"/>
                      <a:pt x="0" y="777974"/>
                      <a:pt x="0" y="744930"/>
                    </a:cubicBezTo>
                    <a:cubicBezTo>
                      <a:pt x="0" y="736669"/>
                      <a:pt x="1674" y="728799"/>
                      <a:pt x="4702" y="721641"/>
                    </a:cubicBezTo>
                    <a:lnTo>
                      <a:pt x="10613" y="712873"/>
                    </a:lnTo>
                    <a:lnTo>
                      <a:pt x="10009" y="712207"/>
                    </a:lnTo>
                    <a:lnTo>
                      <a:pt x="402939" y="34741"/>
                    </a:lnTo>
                    <a:lnTo>
                      <a:pt x="403519" y="34741"/>
                    </a:lnTo>
                    <a:lnTo>
                      <a:pt x="415126" y="17524"/>
                    </a:lnTo>
                    <a:cubicBezTo>
                      <a:pt x="425954" y="6697"/>
                      <a:pt x="440912" y="0"/>
                      <a:pt x="457434" y="0"/>
                    </a:cubicBezTo>
                    <a:close/>
                  </a:path>
                </a:pathLst>
              </a:custGeom>
              <a:solidFill>
                <a:schemeClr val="accent6"/>
              </a:solidFill>
              <a:ln w="50800" cap="flat" cmpd="sng" algn="ctr">
                <a:solidFill>
                  <a:schemeClr val="bg1"/>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accent6"/>
                  </a:solidFill>
                  <a:effectLst/>
                  <a:latin typeface="Arial" charset="0"/>
                </a:endParaRPr>
              </a:p>
            </p:txBody>
          </p:sp>
        </p:grpSp>
        <p:sp>
          <p:nvSpPr>
            <p:cNvPr id="184" name="Rounded Rectangle 183">
              <a:extLst>
                <a:ext uri="{FF2B5EF4-FFF2-40B4-BE49-F238E27FC236}">
                  <a16:creationId xmlns:a16="http://schemas.microsoft.com/office/drawing/2014/main" id="{1E5A2342-9AC9-514E-897D-13AEDE880BAD}"/>
                </a:ext>
              </a:extLst>
            </p:cNvPr>
            <p:cNvSpPr/>
            <p:nvPr/>
          </p:nvSpPr>
          <p:spPr bwMode="auto">
            <a:xfrm flipV="1">
              <a:off x="10333366" y="2146636"/>
              <a:ext cx="142172" cy="142173"/>
            </a:xfrm>
            <a:prstGeom prst="roundRect">
              <a:avLst>
                <a:gd name="adj" fmla="val 50000"/>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p>
          </p:txBody>
        </p:sp>
        <p:sp>
          <p:nvSpPr>
            <p:cNvPr id="185" name="Rounded Rectangle 287">
              <a:extLst>
                <a:ext uri="{FF2B5EF4-FFF2-40B4-BE49-F238E27FC236}">
                  <a16:creationId xmlns:a16="http://schemas.microsoft.com/office/drawing/2014/main" id="{DDF6A3A1-4DA8-1A4E-8FA4-26D9D7114451}"/>
                </a:ext>
              </a:extLst>
            </p:cNvPr>
            <p:cNvSpPr/>
            <p:nvPr/>
          </p:nvSpPr>
          <p:spPr bwMode="auto">
            <a:xfrm flipV="1">
              <a:off x="10348361" y="1641880"/>
              <a:ext cx="112180" cy="464980"/>
            </a:xfrm>
            <a:custGeom>
              <a:avLst/>
              <a:gdLst>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01863 w 119340"/>
                <a:gd name="connsiteY4" fmla="*/ 205105 h 616798"/>
                <a:gd name="connsiteX5" fmla="*/ 119340 w 119340"/>
                <a:gd name="connsiteY5" fmla="*/ 247298 h 616798"/>
                <a:gd name="connsiteX6" fmla="*/ 119339 w 119340"/>
                <a:gd name="connsiteY6" fmla="*/ 556125 h 616798"/>
                <a:gd name="connsiteX7" fmla="*/ 82895 w 119340"/>
                <a:gd name="connsiteY7" fmla="*/ 611106 h 616798"/>
                <a:gd name="connsiteX8" fmla="*/ 61986 w 119340"/>
                <a:gd name="connsiteY8" fmla="*/ 615327 h 616798"/>
                <a:gd name="connsiteX9" fmla="*/ 58434 w 119340"/>
                <a:gd name="connsiteY9" fmla="*/ 616798 h 616798"/>
                <a:gd name="connsiteX10" fmla="*/ 52526 w 119340"/>
                <a:gd name="connsiteY10" fmla="*/ 614351 h 616798"/>
                <a:gd name="connsiteX11" fmla="*/ 36443 w 119340"/>
                <a:gd name="connsiteY11" fmla="*/ 611105 h 616798"/>
                <a:gd name="connsiteX12" fmla="*/ 0 w 119340"/>
                <a:gd name="connsiteY12" fmla="*/ 556124 h 616798"/>
                <a:gd name="connsiteX13" fmla="*/ 0 w 119340"/>
                <a:gd name="connsiteY13" fmla="*/ 247298 h 616798"/>
                <a:gd name="connsiteX14" fmla="*/ 17477 w 119340"/>
                <a:gd name="connsiteY14" fmla="*/ 205105 h 616798"/>
                <a:gd name="connsiteX15" fmla="*/ 22271 w 119340"/>
                <a:gd name="connsiteY15" fmla="*/ 36163 h 616798"/>
                <a:gd name="connsiteX16" fmla="*/ 32863 w 119340"/>
                <a:gd name="connsiteY16" fmla="*/ 10592 h 616798"/>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01863 w 119340"/>
                <a:gd name="connsiteY4" fmla="*/ 205105 h 616798"/>
                <a:gd name="connsiteX5" fmla="*/ 119340 w 119340"/>
                <a:gd name="connsiteY5" fmla="*/ 247298 h 616798"/>
                <a:gd name="connsiteX6" fmla="*/ 119339 w 119340"/>
                <a:gd name="connsiteY6" fmla="*/ 556125 h 616798"/>
                <a:gd name="connsiteX7" fmla="*/ 82895 w 119340"/>
                <a:gd name="connsiteY7" fmla="*/ 611106 h 616798"/>
                <a:gd name="connsiteX8" fmla="*/ 61986 w 119340"/>
                <a:gd name="connsiteY8" fmla="*/ 615327 h 616798"/>
                <a:gd name="connsiteX9" fmla="*/ 58434 w 119340"/>
                <a:gd name="connsiteY9" fmla="*/ 616798 h 616798"/>
                <a:gd name="connsiteX10" fmla="*/ 52526 w 119340"/>
                <a:gd name="connsiteY10" fmla="*/ 614351 h 616798"/>
                <a:gd name="connsiteX11" fmla="*/ 36443 w 119340"/>
                <a:gd name="connsiteY11" fmla="*/ 611105 h 616798"/>
                <a:gd name="connsiteX12" fmla="*/ 0 w 119340"/>
                <a:gd name="connsiteY12" fmla="*/ 556124 h 616798"/>
                <a:gd name="connsiteX13" fmla="*/ 0 w 119340"/>
                <a:gd name="connsiteY13" fmla="*/ 247298 h 616798"/>
                <a:gd name="connsiteX14" fmla="*/ 22271 w 119340"/>
                <a:gd name="connsiteY14" fmla="*/ 36163 h 616798"/>
                <a:gd name="connsiteX15" fmla="*/ 32863 w 119340"/>
                <a:gd name="connsiteY15" fmla="*/ 10592 h 616798"/>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01863 w 119340"/>
                <a:gd name="connsiteY4" fmla="*/ 205105 h 616798"/>
                <a:gd name="connsiteX5" fmla="*/ 119340 w 119340"/>
                <a:gd name="connsiteY5" fmla="*/ 247298 h 616798"/>
                <a:gd name="connsiteX6" fmla="*/ 119339 w 119340"/>
                <a:gd name="connsiteY6" fmla="*/ 556125 h 616798"/>
                <a:gd name="connsiteX7" fmla="*/ 82895 w 119340"/>
                <a:gd name="connsiteY7" fmla="*/ 611106 h 616798"/>
                <a:gd name="connsiteX8" fmla="*/ 61986 w 119340"/>
                <a:gd name="connsiteY8" fmla="*/ 615327 h 616798"/>
                <a:gd name="connsiteX9" fmla="*/ 58434 w 119340"/>
                <a:gd name="connsiteY9" fmla="*/ 616798 h 616798"/>
                <a:gd name="connsiteX10" fmla="*/ 52526 w 119340"/>
                <a:gd name="connsiteY10" fmla="*/ 614351 h 616798"/>
                <a:gd name="connsiteX11" fmla="*/ 36443 w 119340"/>
                <a:gd name="connsiteY11" fmla="*/ 611105 h 616798"/>
                <a:gd name="connsiteX12" fmla="*/ 0 w 119340"/>
                <a:gd name="connsiteY12" fmla="*/ 556124 h 616798"/>
                <a:gd name="connsiteX13" fmla="*/ 22271 w 119340"/>
                <a:gd name="connsiteY13" fmla="*/ 36163 h 616798"/>
                <a:gd name="connsiteX14" fmla="*/ 32863 w 119340"/>
                <a:gd name="connsiteY14" fmla="*/ 10592 h 616798"/>
                <a:gd name="connsiteX0" fmla="*/ 32863 w 119340"/>
                <a:gd name="connsiteY0" fmla="*/ 10592 h 616798"/>
                <a:gd name="connsiteX1" fmla="*/ 58434 w 119340"/>
                <a:gd name="connsiteY1" fmla="*/ 0 h 616798"/>
                <a:gd name="connsiteX2" fmla="*/ 94597 w 119340"/>
                <a:gd name="connsiteY2" fmla="*/ 36163 h 616798"/>
                <a:gd name="connsiteX3" fmla="*/ 94597 w 119340"/>
                <a:gd name="connsiteY3" fmla="*/ 200206 h 616798"/>
                <a:gd name="connsiteX4" fmla="*/ 119340 w 119340"/>
                <a:gd name="connsiteY4" fmla="*/ 247298 h 616798"/>
                <a:gd name="connsiteX5" fmla="*/ 119339 w 119340"/>
                <a:gd name="connsiteY5" fmla="*/ 556125 h 616798"/>
                <a:gd name="connsiteX6" fmla="*/ 82895 w 119340"/>
                <a:gd name="connsiteY6" fmla="*/ 611106 h 616798"/>
                <a:gd name="connsiteX7" fmla="*/ 61986 w 119340"/>
                <a:gd name="connsiteY7" fmla="*/ 615327 h 616798"/>
                <a:gd name="connsiteX8" fmla="*/ 58434 w 119340"/>
                <a:gd name="connsiteY8" fmla="*/ 616798 h 616798"/>
                <a:gd name="connsiteX9" fmla="*/ 52526 w 119340"/>
                <a:gd name="connsiteY9" fmla="*/ 614351 h 616798"/>
                <a:gd name="connsiteX10" fmla="*/ 36443 w 119340"/>
                <a:gd name="connsiteY10" fmla="*/ 611105 h 616798"/>
                <a:gd name="connsiteX11" fmla="*/ 0 w 119340"/>
                <a:gd name="connsiteY11" fmla="*/ 556124 h 616798"/>
                <a:gd name="connsiteX12" fmla="*/ 22271 w 119340"/>
                <a:gd name="connsiteY12" fmla="*/ 36163 h 616798"/>
                <a:gd name="connsiteX13" fmla="*/ 32863 w 119340"/>
                <a:gd name="connsiteY13" fmla="*/ 10592 h 616798"/>
                <a:gd name="connsiteX0" fmla="*/ 32863 w 119340"/>
                <a:gd name="connsiteY0" fmla="*/ 10592 h 616798"/>
                <a:gd name="connsiteX1" fmla="*/ 58434 w 119340"/>
                <a:gd name="connsiteY1" fmla="*/ 0 h 616798"/>
                <a:gd name="connsiteX2" fmla="*/ 94597 w 119340"/>
                <a:gd name="connsiteY2" fmla="*/ 36163 h 616798"/>
                <a:gd name="connsiteX3" fmla="*/ 119340 w 119340"/>
                <a:gd name="connsiteY3" fmla="*/ 247298 h 616798"/>
                <a:gd name="connsiteX4" fmla="*/ 119339 w 119340"/>
                <a:gd name="connsiteY4" fmla="*/ 556125 h 616798"/>
                <a:gd name="connsiteX5" fmla="*/ 82895 w 119340"/>
                <a:gd name="connsiteY5" fmla="*/ 611106 h 616798"/>
                <a:gd name="connsiteX6" fmla="*/ 61986 w 119340"/>
                <a:gd name="connsiteY6" fmla="*/ 615327 h 616798"/>
                <a:gd name="connsiteX7" fmla="*/ 58434 w 119340"/>
                <a:gd name="connsiteY7" fmla="*/ 616798 h 616798"/>
                <a:gd name="connsiteX8" fmla="*/ 52526 w 119340"/>
                <a:gd name="connsiteY8" fmla="*/ 614351 h 616798"/>
                <a:gd name="connsiteX9" fmla="*/ 36443 w 119340"/>
                <a:gd name="connsiteY9" fmla="*/ 611105 h 616798"/>
                <a:gd name="connsiteX10" fmla="*/ 0 w 119340"/>
                <a:gd name="connsiteY10" fmla="*/ 556124 h 616798"/>
                <a:gd name="connsiteX11" fmla="*/ 22271 w 119340"/>
                <a:gd name="connsiteY11" fmla="*/ 36163 h 616798"/>
                <a:gd name="connsiteX12" fmla="*/ 32863 w 119340"/>
                <a:gd name="connsiteY12" fmla="*/ 10592 h 616798"/>
                <a:gd name="connsiteX0" fmla="*/ 32863 w 119339"/>
                <a:gd name="connsiteY0" fmla="*/ 10592 h 616798"/>
                <a:gd name="connsiteX1" fmla="*/ 58434 w 119339"/>
                <a:gd name="connsiteY1" fmla="*/ 0 h 616798"/>
                <a:gd name="connsiteX2" fmla="*/ 94597 w 119339"/>
                <a:gd name="connsiteY2" fmla="*/ 36163 h 616798"/>
                <a:gd name="connsiteX3" fmla="*/ 119339 w 119339"/>
                <a:gd name="connsiteY3" fmla="*/ 556125 h 616798"/>
                <a:gd name="connsiteX4" fmla="*/ 82895 w 119339"/>
                <a:gd name="connsiteY4" fmla="*/ 611106 h 616798"/>
                <a:gd name="connsiteX5" fmla="*/ 61986 w 119339"/>
                <a:gd name="connsiteY5" fmla="*/ 615327 h 616798"/>
                <a:gd name="connsiteX6" fmla="*/ 58434 w 119339"/>
                <a:gd name="connsiteY6" fmla="*/ 616798 h 616798"/>
                <a:gd name="connsiteX7" fmla="*/ 52526 w 119339"/>
                <a:gd name="connsiteY7" fmla="*/ 614351 h 616798"/>
                <a:gd name="connsiteX8" fmla="*/ 36443 w 119339"/>
                <a:gd name="connsiteY8" fmla="*/ 611105 h 616798"/>
                <a:gd name="connsiteX9" fmla="*/ 0 w 119339"/>
                <a:gd name="connsiteY9" fmla="*/ 556124 h 616798"/>
                <a:gd name="connsiteX10" fmla="*/ 22271 w 119339"/>
                <a:gd name="connsiteY10" fmla="*/ 36163 h 616798"/>
                <a:gd name="connsiteX11" fmla="*/ 32863 w 119339"/>
                <a:gd name="connsiteY11" fmla="*/ 10592 h 616798"/>
                <a:gd name="connsiteX0" fmla="*/ 22271 w 119339"/>
                <a:gd name="connsiteY0" fmla="*/ 53229 h 633864"/>
                <a:gd name="connsiteX1" fmla="*/ 58434 w 119339"/>
                <a:gd name="connsiteY1" fmla="*/ 17066 h 633864"/>
                <a:gd name="connsiteX2" fmla="*/ 94597 w 119339"/>
                <a:gd name="connsiteY2" fmla="*/ 53229 h 633864"/>
                <a:gd name="connsiteX3" fmla="*/ 119339 w 119339"/>
                <a:gd name="connsiteY3" fmla="*/ 573191 h 633864"/>
                <a:gd name="connsiteX4" fmla="*/ 82895 w 119339"/>
                <a:gd name="connsiteY4" fmla="*/ 628172 h 633864"/>
                <a:gd name="connsiteX5" fmla="*/ 61986 w 119339"/>
                <a:gd name="connsiteY5" fmla="*/ 632393 h 633864"/>
                <a:gd name="connsiteX6" fmla="*/ 58434 w 119339"/>
                <a:gd name="connsiteY6" fmla="*/ 633864 h 633864"/>
                <a:gd name="connsiteX7" fmla="*/ 52526 w 119339"/>
                <a:gd name="connsiteY7" fmla="*/ 631417 h 633864"/>
                <a:gd name="connsiteX8" fmla="*/ 36443 w 119339"/>
                <a:gd name="connsiteY8" fmla="*/ 628171 h 633864"/>
                <a:gd name="connsiteX9" fmla="*/ 0 w 119339"/>
                <a:gd name="connsiteY9" fmla="*/ 573190 h 633864"/>
                <a:gd name="connsiteX10" fmla="*/ 22271 w 119339"/>
                <a:gd name="connsiteY10" fmla="*/ 53229 h 633864"/>
                <a:gd name="connsiteX0" fmla="*/ 22271 w 119339"/>
                <a:gd name="connsiteY0" fmla="*/ 36163 h 616798"/>
                <a:gd name="connsiteX1" fmla="*/ 58434 w 119339"/>
                <a:gd name="connsiteY1" fmla="*/ 0 h 616798"/>
                <a:gd name="connsiteX2" fmla="*/ 94597 w 119339"/>
                <a:gd name="connsiteY2" fmla="*/ 36163 h 616798"/>
                <a:gd name="connsiteX3" fmla="*/ 119339 w 119339"/>
                <a:gd name="connsiteY3" fmla="*/ 556125 h 616798"/>
                <a:gd name="connsiteX4" fmla="*/ 82895 w 119339"/>
                <a:gd name="connsiteY4" fmla="*/ 611106 h 616798"/>
                <a:gd name="connsiteX5" fmla="*/ 61986 w 119339"/>
                <a:gd name="connsiteY5" fmla="*/ 615327 h 616798"/>
                <a:gd name="connsiteX6" fmla="*/ 58434 w 119339"/>
                <a:gd name="connsiteY6" fmla="*/ 616798 h 616798"/>
                <a:gd name="connsiteX7" fmla="*/ 52526 w 119339"/>
                <a:gd name="connsiteY7" fmla="*/ 614351 h 616798"/>
                <a:gd name="connsiteX8" fmla="*/ 36443 w 119339"/>
                <a:gd name="connsiteY8" fmla="*/ 611105 h 616798"/>
                <a:gd name="connsiteX9" fmla="*/ 0 w 119339"/>
                <a:gd name="connsiteY9" fmla="*/ 556124 h 616798"/>
                <a:gd name="connsiteX10" fmla="*/ 22271 w 119339"/>
                <a:gd name="connsiteY10" fmla="*/ 36163 h 616798"/>
                <a:gd name="connsiteX0" fmla="*/ 22271 w 119339"/>
                <a:gd name="connsiteY0" fmla="*/ 36163 h 616798"/>
                <a:gd name="connsiteX1" fmla="*/ 58434 w 119339"/>
                <a:gd name="connsiteY1" fmla="*/ 0 h 616798"/>
                <a:gd name="connsiteX2" fmla="*/ 94597 w 119339"/>
                <a:gd name="connsiteY2" fmla="*/ 36163 h 616798"/>
                <a:gd name="connsiteX3" fmla="*/ 119339 w 119339"/>
                <a:gd name="connsiteY3" fmla="*/ 556125 h 616798"/>
                <a:gd name="connsiteX4" fmla="*/ 82895 w 119339"/>
                <a:gd name="connsiteY4" fmla="*/ 611106 h 616798"/>
                <a:gd name="connsiteX5" fmla="*/ 61986 w 119339"/>
                <a:gd name="connsiteY5" fmla="*/ 615327 h 616798"/>
                <a:gd name="connsiteX6" fmla="*/ 58434 w 119339"/>
                <a:gd name="connsiteY6" fmla="*/ 616798 h 616798"/>
                <a:gd name="connsiteX7" fmla="*/ 52526 w 119339"/>
                <a:gd name="connsiteY7" fmla="*/ 614351 h 616798"/>
                <a:gd name="connsiteX8" fmla="*/ 36443 w 119339"/>
                <a:gd name="connsiteY8" fmla="*/ 611105 h 616798"/>
                <a:gd name="connsiteX9" fmla="*/ 0 w 119339"/>
                <a:gd name="connsiteY9" fmla="*/ 556124 h 616798"/>
                <a:gd name="connsiteX10" fmla="*/ 22271 w 119339"/>
                <a:gd name="connsiteY10" fmla="*/ 36163 h 616798"/>
                <a:gd name="connsiteX0" fmla="*/ 22271 w 119339"/>
                <a:gd name="connsiteY0" fmla="*/ 36185 h 616820"/>
                <a:gd name="connsiteX1" fmla="*/ 58434 w 119339"/>
                <a:gd name="connsiteY1" fmla="*/ 22 h 616820"/>
                <a:gd name="connsiteX2" fmla="*/ 94597 w 119339"/>
                <a:gd name="connsiteY2" fmla="*/ 36185 h 616820"/>
                <a:gd name="connsiteX3" fmla="*/ 119339 w 119339"/>
                <a:gd name="connsiteY3" fmla="*/ 556147 h 616820"/>
                <a:gd name="connsiteX4" fmla="*/ 82895 w 119339"/>
                <a:gd name="connsiteY4" fmla="*/ 611128 h 616820"/>
                <a:gd name="connsiteX5" fmla="*/ 61986 w 119339"/>
                <a:gd name="connsiteY5" fmla="*/ 615349 h 616820"/>
                <a:gd name="connsiteX6" fmla="*/ 58434 w 119339"/>
                <a:gd name="connsiteY6" fmla="*/ 616820 h 616820"/>
                <a:gd name="connsiteX7" fmla="*/ 52526 w 119339"/>
                <a:gd name="connsiteY7" fmla="*/ 614373 h 616820"/>
                <a:gd name="connsiteX8" fmla="*/ 36443 w 119339"/>
                <a:gd name="connsiteY8" fmla="*/ 611127 h 616820"/>
                <a:gd name="connsiteX9" fmla="*/ 0 w 119339"/>
                <a:gd name="connsiteY9" fmla="*/ 556146 h 616820"/>
                <a:gd name="connsiteX10" fmla="*/ 22271 w 119339"/>
                <a:gd name="connsiteY10" fmla="*/ 36185 h 616820"/>
                <a:gd name="connsiteX0" fmla="*/ 22271 w 119339"/>
                <a:gd name="connsiteY0" fmla="*/ 36508 h 617143"/>
                <a:gd name="connsiteX1" fmla="*/ 58434 w 119339"/>
                <a:gd name="connsiteY1" fmla="*/ 345 h 617143"/>
                <a:gd name="connsiteX2" fmla="*/ 94597 w 119339"/>
                <a:gd name="connsiteY2" fmla="*/ 36508 h 617143"/>
                <a:gd name="connsiteX3" fmla="*/ 119339 w 119339"/>
                <a:gd name="connsiteY3" fmla="*/ 556470 h 617143"/>
                <a:gd name="connsiteX4" fmla="*/ 82895 w 119339"/>
                <a:gd name="connsiteY4" fmla="*/ 611451 h 617143"/>
                <a:gd name="connsiteX5" fmla="*/ 61986 w 119339"/>
                <a:gd name="connsiteY5" fmla="*/ 615672 h 617143"/>
                <a:gd name="connsiteX6" fmla="*/ 58434 w 119339"/>
                <a:gd name="connsiteY6" fmla="*/ 617143 h 617143"/>
                <a:gd name="connsiteX7" fmla="*/ 52526 w 119339"/>
                <a:gd name="connsiteY7" fmla="*/ 614696 h 617143"/>
                <a:gd name="connsiteX8" fmla="*/ 36443 w 119339"/>
                <a:gd name="connsiteY8" fmla="*/ 611450 h 617143"/>
                <a:gd name="connsiteX9" fmla="*/ 0 w 119339"/>
                <a:gd name="connsiteY9" fmla="*/ 556469 h 617143"/>
                <a:gd name="connsiteX10" fmla="*/ 22271 w 119339"/>
                <a:gd name="connsiteY10" fmla="*/ 36508 h 617143"/>
                <a:gd name="connsiteX0" fmla="*/ 22271 w 119339"/>
                <a:gd name="connsiteY0" fmla="*/ 36185 h 616820"/>
                <a:gd name="connsiteX1" fmla="*/ 58434 w 119339"/>
                <a:gd name="connsiteY1" fmla="*/ 22 h 616820"/>
                <a:gd name="connsiteX2" fmla="*/ 94597 w 119339"/>
                <a:gd name="connsiteY2" fmla="*/ 36185 h 616820"/>
                <a:gd name="connsiteX3" fmla="*/ 119339 w 119339"/>
                <a:gd name="connsiteY3" fmla="*/ 556147 h 616820"/>
                <a:gd name="connsiteX4" fmla="*/ 82895 w 119339"/>
                <a:gd name="connsiteY4" fmla="*/ 611128 h 616820"/>
                <a:gd name="connsiteX5" fmla="*/ 61986 w 119339"/>
                <a:gd name="connsiteY5" fmla="*/ 615349 h 616820"/>
                <a:gd name="connsiteX6" fmla="*/ 58434 w 119339"/>
                <a:gd name="connsiteY6" fmla="*/ 616820 h 616820"/>
                <a:gd name="connsiteX7" fmla="*/ 52526 w 119339"/>
                <a:gd name="connsiteY7" fmla="*/ 614373 h 616820"/>
                <a:gd name="connsiteX8" fmla="*/ 36443 w 119339"/>
                <a:gd name="connsiteY8" fmla="*/ 611127 h 616820"/>
                <a:gd name="connsiteX9" fmla="*/ 0 w 119339"/>
                <a:gd name="connsiteY9" fmla="*/ 556146 h 616820"/>
                <a:gd name="connsiteX10" fmla="*/ 22271 w 119339"/>
                <a:gd name="connsiteY10" fmla="*/ 36185 h 616820"/>
                <a:gd name="connsiteX0" fmla="*/ 22271 w 119339"/>
                <a:gd name="connsiteY0" fmla="*/ 36164 h 616799"/>
                <a:gd name="connsiteX1" fmla="*/ 58434 w 119339"/>
                <a:gd name="connsiteY1" fmla="*/ 1 h 616799"/>
                <a:gd name="connsiteX2" fmla="*/ 94597 w 119339"/>
                <a:gd name="connsiteY2" fmla="*/ 36164 h 616799"/>
                <a:gd name="connsiteX3" fmla="*/ 119339 w 119339"/>
                <a:gd name="connsiteY3" fmla="*/ 556126 h 616799"/>
                <a:gd name="connsiteX4" fmla="*/ 82895 w 119339"/>
                <a:gd name="connsiteY4" fmla="*/ 611107 h 616799"/>
                <a:gd name="connsiteX5" fmla="*/ 61986 w 119339"/>
                <a:gd name="connsiteY5" fmla="*/ 615328 h 616799"/>
                <a:gd name="connsiteX6" fmla="*/ 58434 w 119339"/>
                <a:gd name="connsiteY6" fmla="*/ 616799 h 616799"/>
                <a:gd name="connsiteX7" fmla="*/ 52526 w 119339"/>
                <a:gd name="connsiteY7" fmla="*/ 614352 h 616799"/>
                <a:gd name="connsiteX8" fmla="*/ 36443 w 119339"/>
                <a:gd name="connsiteY8" fmla="*/ 611106 h 616799"/>
                <a:gd name="connsiteX9" fmla="*/ 0 w 119339"/>
                <a:gd name="connsiteY9" fmla="*/ 556125 h 616799"/>
                <a:gd name="connsiteX10" fmla="*/ 22271 w 119339"/>
                <a:gd name="connsiteY10" fmla="*/ 36164 h 616799"/>
                <a:gd name="connsiteX0" fmla="*/ 22271 w 119339"/>
                <a:gd name="connsiteY0" fmla="*/ 34843 h 615478"/>
                <a:gd name="connsiteX1" fmla="*/ 61963 w 119339"/>
                <a:gd name="connsiteY1" fmla="*/ 1 h 615478"/>
                <a:gd name="connsiteX2" fmla="*/ 94597 w 119339"/>
                <a:gd name="connsiteY2" fmla="*/ 34843 h 615478"/>
                <a:gd name="connsiteX3" fmla="*/ 119339 w 119339"/>
                <a:gd name="connsiteY3" fmla="*/ 554805 h 615478"/>
                <a:gd name="connsiteX4" fmla="*/ 82895 w 119339"/>
                <a:gd name="connsiteY4" fmla="*/ 609786 h 615478"/>
                <a:gd name="connsiteX5" fmla="*/ 61986 w 119339"/>
                <a:gd name="connsiteY5" fmla="*/ 614007 h 615478"/>
                <a:gd name="connsiteX6" fmla="*/ 58434 w 119339"/>
                <a:gd name="connsiteY6" fmla="*/ 615478 h 615478"/>
                <a:gd name="connsiteX7" fmla="*/ 52526 w 119339"/>
                <a:gd name="connsiteY7" fmla="*/ 613031 h 615478"/>
                <a:gd name="connsiteX8" fmla="*/ 36443 w 119339"/>
                <a:gd name="connsiteY8" fmla="*/ 609785 h 615478"/>
                <a:gd name="connsiteX9" fmla="*/ 0 w 119339"/>
                <a:gd name="connsiteY9" fmla="*/ 554804 h 615478"/>
                <a:gd name="connsiteX10" fmla="*/ 22271 w 119339"/>
                <a:gd name="connsiteY10" fmla="*/ 34843 h 615478"/>
                <a:gd name="connsiteX0" fmla="*/ 22271 w 119339"/>
                <a:gd name="connsiteY0" fmla="*/ 34909 h 615544"/>
                <a:gd name="connsiteX1" fmla="*/ 61963 w 119339"/>
                <a:gd name="connsiteY1" fmla="*/ 67 h 615544"/>
                <a:gd name="connsiteX2" fmla="*/ 94597 w 119339"/>
                <a:gd name="connsiteY2" fmla="*/ 34909 h 615544"/>
                <a:gd name="connsiteX3" fmla="*/ 119339 w 119339"/>
                <a:gd name="connsiteY3" fmla="*/ 554871 h 615544"/>
                <a:gd name="connsiteX4" fmla="*/ 82895 w 119339"/>
                <a:gd name="connsiteY4" fmla="*/ 609852 h 615544"/>
                <a:gd name="connsiteX5" fmla="*/ 61986 w 119339"/>
                <a:gd name="connsiteY5" fmla="*/ 614073 h 615544"/>
                <a:gd name="connsiteX6" fmla="*/ 58434 w 119339"/>
                <a:gd name="connsiteY6" fmla="*/ 615544 h 615544"/>
                <a:gd name="connsiteX7" fmla="*/ 52526 w 119339"/>
                <a:gd name="connsiteY7" fmla="*/ 613097 h 615544"/>
                <a:gd name="connsiteX8" fmla="*/ 36443 w 119339"/>
                <a:gd name="connsiteY8" fmla="*/ 609851 h 615544"/>
                <a:gd name="connsiteX9" fmla="*/ 0 w 119339"/>
                <a:gd name="connsiteY9" fmla="*/ 554870 h 615544"/>
                <a:gd name="connsiteX10" fmla="*/ 22271 w 119339"/>
                <a:gd name="connsiteY10" fmla="*/ 34909 h 61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339" h="615544">
                  <a:moveTo>
                    <a:pt x="22271" y="34909"/>
                  </a:moveTo>
                  <a:cubicBezTo>
                    <a:pt x="23592" y="23062"/>
                    <a:pt x="35648" y="-1458"/>
                    <a:pt x="61963" y="67"/>
                  </a:cubicBezTo>
                  <a:cubicBezTo>
                    <a:pt x="80049" y="1115"/>
                    <a:pt x="94597" y="14938"/>
                    <a:pt x="94597" y="34909"/>
                  </a:cubicBezTo>
                  <a:lnTo>
                    <a:pt x="119339" y="554871"/>
                  </a:lnTo>
                  <a:cubicBezTo>
                    <a:pt x="119339" y="579587"/>
                    <a:pt x="104311" y="600793"/>
                    <a:pt x="82895" y="609852"/>
                  </a:cubicBezTo>
                  <a:lnTo>
                    <a:pt x="61986" y="614073"/>
                  </a:lnTo>
                  <a:lnTo>
                    <a:pt x="58434" y="615544"/>
                  </a:lnTo>
                  <a:lnTo>
                    <a:pt x="52526" y="613097"/>
                  </a:lnTo>
                  <a:lnTo>
                    <a:pt x="36443" y="609851"/>
                  </a:lnTo>
                  <a:cubicBezTo>
                    <a:pt x="15027" y="600792"/>
                    <a:pt x="0" y="579586"/>
                    <a:pt x="0" y="554870"/>
                  </a:cubicBezTo>
                  <a:cubicBezTo>
                    <a:pt x="7424" y="381550"/>
                    <a:pt x="17419" y="111948"/>
                    <a:pt x="22271" y="34909"/>
                  </a:cubicBezTo>
                  <a:close/>
                </a:path>
              </a:pathLst>
            </a:cu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400" dirty="0"/>
            </a:p>
          </p:txBody>
        </p:sp>
      </p:grpSp>
      <p:sp>
        <p:nvSpPr>
          <p:cNvPr id="2" name="Slide Number Placeholder 1">
            <a:extLst>
              <a:ext uri="{FF2B5EF4-FFF2-40B4-BE49-F238E27FC236}">
                <a16:creationId xmlns:a16="http://schemas.microsoft.com/office/drawing/2014/main" id="{83895631-1F54-DE42-BE22-EDEBEF0E4936}"/>
              </a:ext>
            </a:extLst>
          </p:cNvPr>
          <p:cNvSpPr>
            <a:spLocks noGrp="1"/>
          </p:cNvSpPr>
          <p:nvPr>
            <p:ph type="sldNum" sz="quarter" idx="18"/>
          </p:nvPr>
        </p:nvSpPr>
        <p:spPr/>
        <p:txBody>
          <a:bodyPr/>
          <a:lstStyle/>
          <a:p>
            <a:pPr>
              <a:defRPr/>
            </a:pPr>
            <a:fld id="{9301388F-8CBD-8F41-B36A-85BFECF506A2}" type="slidenum">
              <a:rPr lang="en-US" smtClean="0"/>
              <a:pPr>
                <a:defRPr/>
              </a:pPr>
              <a:t>2</a:t>
            </a:fld>
            <a:endParaRPr lang="en-US"/>
          </a:p>
        </p:txBody>
      </p:sp>
    </p:spTree>
    <p:extLst>
      <p:ext uri="{BB962C8B-B14F-4D97-AF65-F5344CB8AC3E}">
        <p14:creationId xmlns:p14="http://schemas.microsoft.com/office/powerpoint/2010/main" val="2127820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7"/>
                                            </p:tgtEl>
                                            <p:attrNameLst>
                                              <p:attrName>style.visibility</p:attrName>
                                            </p:attrNameLst>
                                          </p:cBhvr>
                                          <p:to>
                                            <p:strVal val="visible"/>
                                          </p:to>
                                        </p:set>
                                        <p:anim calcmode="lin" valueType="num">
                                          <p:cBhvr>
                                            <p:cTn id="7" dur="500" fill="hold"/>
                                            <p:tgtEl>
                                              <p:spTgt spid="587"/>
                                            </p:tgtEl>
                                            <p:attrNameLst>
                                              <p:attrName>ppt_w</p:attrName>
                                            </p:attrNameLst>
                                          </p:cBhvr>
                                          <p:tavLst>
                                            <p:tav tm="0">
                                              <p:val>
                                                <p:fltVal val="0"/>
                                              </p:val>
                                            </p:tav>
                                            <p:tav tm="100000">
                                              <p:val>
                                                <p:strVal val="#ppt_w"/>
                                              </p:val>
                                            </p:tav>
                                          </p:tavLst>
                                        </p:anim>
                                        <p:anim calcmode="lin" valueType="num">
                                          <p:cBhvr>
                                            <p:cTn id="8" dur="500" fill="hold"/>
                                            <p:tgtEl>
                                              <p:spTgt spid="587"/>
                                            </p:tgtEl>
                                            <p:attrNameLst>
                                              <p:attrName>ppt_h</p:attrName>
                                            </p:attrNameLst>
                                          </p:cBhvr>
                                          <p:tavLst>
                                            <p:tav tm="0">
                                              <p:val>
                                                <p:fltVal val="0"/>
                                              </p:val>
                                            </p:tav>
                                            <p:tav tm="100000">
                                              <p:val>
                                                <p:strVal val="#ppt_h"/>
                                              </p:val>
                                            </p:tav>
                                          </p:tavLst>
                                        </p:anim>
                                        <p:animEffect transition="in" filter="fade">
                                          <p:cBhvr>
                                            <p:cTn id="9" dur="500"/>
                                            <p:tgtEl>
                                              <p:spTgt spid="587"/>
                                            </p:tgtEl>
                                          </p:cBhvr>
                                        </p:animEffect>
                                      </p:childTnLst>
                                    </p:cTn>
                                  </p:par>
                                  <p:par>
                                    <p:cTn id="10" presetID="53" presetClass="entr" presetSubtype="16" fill="hold" nodeType="withEffect">
                                      <p:stCondLst>
                                        <p:cond delay="0"/>
                                      </p:stCondLst>
                                      <p:childTnLst>
                                        <p:set>
                                          <p:cBhvr>
                                            <p:cTn id="11" dur="1" fill="hold">
                                              <p:stCondLst>
                                                <p:cond delay="0"/>
                                              </p:stCondLst>
                                            </p:cTn>
                                            <p:tgtEl>
                                              <p:spTgt spid="588"/>
                                            </p:tgtEl>
                                            <p:attrNameLst>
                                              <p:attrName>style.visibility</p:attrName>
                                            </p:attrNameLst>
                                          </p:cBhvr>
                                          <p:to>
                                            <p:strVal val="visible"/>
                                          </p:to>
                                        </p:set>
                                        <p:anim calcmode="lin" valueType="num">
                                          <p:cBhvr>
                                            <p:cTn id="12" dur="500" fill="hold"/>
                                            <p:tgtEl>
                                              <p:spTgt spid="588"/>
                                            </p:tgtEl>
                                            <p:attrNameLst>
                                              <p:attrName>ppt_w</p:attrName>
                                            </p:attrNameLst>
                                          </p:cBhvr>
                                          <p:tavLst>
                                            <p:tav tm="0">
                                              <p:val>
                                                <p:fltVal val="0"/>
                                              </p:val>
                                            </p:tav>
                                            <p:tav tm="100000">
                                              <p:val>
                                                <p:strVal val="#ppt_w"/>
                                              </p:val>
                                            </p:tav>
                                          </p:tavLst>
                                        </p:anim>
                                        <p:anim calcmode="lin" valueType="num">
                                          <p:cBhvr>
                                            <p:cTn id="13" dur="500" fill="hold"/>
                                            <p:tgtEl>
                                              <p:spTgt spid="588"/>
                                            </p:tgtEl>
                                            <p:attrNameLst>
                                              <p:attrName>ppt_h</p:attrName>
                                            </p:attrNameLst>
                                          </p:cBhvr>
                                          <p:tavLst>
                                            <p:tav tm="0">
                                              <p:val>
                                                <p:fltVal val="0"/>
                                              </p:val>
                                            </p:tav>
                                            <p:tav tm="100000">
                                              <p:val>
                                                <p:strVal val="#ppt_h"/>
                                              </p:val>
                                            </p:tav>
                                          </p:tavLst>
                                        </p:anim>
                                        <p:animEffect transition="in" filter="fade">
                                          <p:cBhvr>
                                            <p:cTn id="14" dur="500"/>
                                            <p:tgtEl>
                                              <p:spTgt spid="588"/>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randombar(horizontal)">
                                          <p:cBhvr>
                                            <p:cTn id="18" dur="500"/>
                                            <p:tgtEl>
                                              <p:spTgt spid="151"/>
                                            </p:tgtEl>
                                          </p:cBhvr>
                                        </p:animEffect>
                                      </p:childTnLst>
                                    </p:cTn>
                                  </p:par>
                                  <p:par>
                                    <p:cTn id="19" presetID="14" presetClass="entr" presetSubtype="10" fill="hold" nodeType="withEffect">
                                      <p:stCondLst>
                                        <p:cond delay="0"/>
                                      </p:stCondLst>
                                      <p:childTnLst>
                                        <p:set>
                                          <p:cBhvr>
                                            <p:cTn id="20" dur="1" fill="hold">
                                              <p:stCondLst>
                                                <p:cond delay="0"/>
                                              </p:stCondLst>
                                            </p:cTn>
                                            <p:tgtEl>
                                              <p:spTgt spid="476"/>
                                            </p:tgtEl>
                                            <p:attrNameLst>
                                              <p:attrName>style.visibility</p:attrName>
                                            </p:attrNameLst>
                                          </p:cBhvr>
                                          <p:to>
                                            <p:strVal val="visible"/>
                                          </p:to>
                                        </p:set>
                                        <p:animEffect transition="in" filter="randombar(horizontal)">
                                          <p:cBhvr>
                                            <p:cTn id="21" dur="500"/>
                                            <p:tgtEl>
                                              <p:spTgt spid="476"/>
                                            </p:tgtEl>
                                          </p:cBhvr>
                                        </p:animEffect>
                                      </p:childTnLst>
                                    </p:cTn>
                                  </p:par>
                                  <p:par>
                                    <p:cTn id="22" presetID="14" presetClass="entr" presetSubtype="10" fill="hold" nodeType="withEffect">
                                      <p:stCondLst>
                                        <p:cond delay="250"/>
                                      </p:stCondLst>
                                      <p:childTnLst>
                                        <p:set>
                                          <p:cBhvr>
                                            <p:cTn id="23" dur="1" fill="hold">
                                              <p:stCondLst>
                                                <p:cond delay="0"/>
                                              </p:stCondLst>
                                            </p:cTn>
                                            <p:tgtEl>
                                              <p:spTgt spid="567"/>
                                            </p:tgtEl>
                                            <p:attrNameLst>
                                              <p:attrName>style.visibility</p:attrName>
                                            </p:attrNameLst>
                                          </p:cBhvr>
                                          <p:to>
                                            <p:strVal val="visible"/>
                                          </p:to>
                                        </p:set>
                                        <p:animEffect transition="in" filter="randombar(horizontal)">
                                          <p:cBhvr>
                                            <p:cTn id="24" dur="500"/>
                                            <p:tgtEl>
                                              <p:spTgt spid="567"/>
                                            </p:tgtEl>
                                          </p:cBhvr>
                                        </p:animEffect>
                                      </p:childTnLst>
                                    </p:cTn>
                                  </p:par>
                                  <p:par>
                                    <p:cTn id="25" presetID="14" presetClass="entr" presetSubtype="10" fill="hold" nodeType="withEffect">
                                      <p:stCondLst>
                                        <p:cond delay="250"/>
                                      </p:stCondLst>
                                      <p:childTnLst>
                                        <p:set>
                                          <p:cBhvr>
                                            <p:cTn id="26" dur="1" fill="hold">
                                              <p:stCondLst>
                                                <p:cond delay="0"/>
                                              </p:stCondLst>
                                            </p:cTn>
                                            <p:tgtEl>
                                              <p:spTgt spid="539"/>
                                            </p:tgtEl>
                                            <p:attrNameLst>
                                              <p:attrName>style.visibility</p:attrName>
                                            </p:attrNameLst>
                                          </p:cBhvr>
                                          <p:to>
                                            <p:strVal val="visible"/>
                                          </p:to>
                                        </p:set>
                                        <p:animEffect transition="in" filter="randombar(horizontal)">
                                          <p:cBhvr>
                                            <p:cTn id="27" dur="500"/>
                                            <p:tgtEl>
                                              <p:spTgt spid="539"/>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72"/>
                                            </p:tgtEl>
                                            <p:attrNameLst>
                                              <p:attrName>style.visibility</p:attrName>
                                            </p:attrNameLst>
                                          </p:cBhvr>
                                          <p:to>
                                            <p:strVal val="visible"/>
                                          </p:to>
                                        </p:set>
                                        <p:anim calcmode="lin" valueType="num">
                                          <p:cBhvr>
                                            <p:cTn id="30" dur="500" fill="hold"/>
                                            <p:tgtEl>
                                              <p:spTgt spid="472"/>
                                            </p:tgtEl>
                                            <p:attrNameLst>
                                              <p:attrName>ppt_w</p:attrName>
                                            </p:attrNameLst>
                                          </p:cBhvr>
                                          <p:tavLst>
                                            <p:tav tm="0">
                                              <p:val>
                                                <p:fltVal val="0"/>
                                              </p:val>
                                            </p:tav>
                                            <p:tav tm="100000">
                                              <p:val>
                                                <p:strVal val="#ppt_w"/>
                                              </p:val>
                                            </p:tav>
                                          </p:tavLst>
                                        </p:anim>
                                        <p:anim calcmode="lin" valueType="num">
                                          <p:cBhvr>
                                            <p:cTn id="31" dur="500" fill="hold"/>
                                            <p:tgtEl>
                                              <p:spTgt spid="472"/>
                                            </p:tgtEl>
                                            <p:attrNameLst>
                                              <p:attrName>ppt_h</p:attrName>
                                            </p:attrNameLst>
                                          </p:cBhvr>
                                          <p:tavLst>
                                            <p:tav tm="0">
                                              <p:val>
                                                <p:fltVal val="0"/>
                                              </p:val>
                                            </p:tav>
                                            <p:tav tm="100000">
                                              <p:val>
                                                <p:strVal val="#ppt_h"/>
                                              </p:val>
                                            </p:tav>
                                          </p:tavLst>
                                        </p:anim>
                                        <p:animEffect transition="in" filter="fade">
                                          <p:cBhvr>
                                            <p:cTn id="32" dur="500"/>
                                            <p:tgtEl>
                                              <p:spTgt spid="472"/>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594"/>
                                            </p:tgtEl>
                                            <p:attrNameLst>
                                              <p:attrName>style.visibility</p:attrName>
                                            </p:attrNameLst>
                                          </p:cBhvr>
                                          <p:to>
                                            <p:strVal val="visible"/>
                                          </p:to>
                                        </p:set>
                                        <p:anim calcmode="lin" valueType="num">
                                          <p:cBhvr>
                                            <p:cTn id="35" dur="500" fill="hold"/>
                                            <p:tgtEl>
                                              <p:spTgt spid="594"/>
                                            </p:tgtEl>
                                            <p:attrNameLst>
                                              <p:attrName>ppt_w</p:attrName>
                                            </p:attrNameLst>
                                          </p:cBhvr>
                                          <p:tavLst>
                                            <p:tav tm="0">
                                              <p:val>
                                                <p:fltVal val="0"/>
                                              </p:val>
                                            </p:tav>
                                            <p:tav tm="100000">
                                              <p:val>
                                                <p:strVal val="#ppt_w"/>
                                              </p:val>
                                            </p:tav>
                                          </p:tavLst>
                                        </p:anim>
                                        <p:anim calcmode="lin" valueType="num">
                                          <p:cBhvr>
                                            <p:cTn id="36" dur="500" fill="hold"/>
                                            <p:tgtEl>
                                              <p:spTgt spid="594"/>
                                            </p:tgtEl>
                                            <p:attrNameLst>
                                              <p:attrName>ppt_h</p:attrName>
                                            </p:attrNameLst>
                                          </p:cBhvr>
                                          <p:tavLst>
                                            <p:tav tm="0">
                                              <p:val>
                                                <p:fltVal val="0"/>
                                              </p:val>
                                            </p:tav>
                                            <p:tav tm="100000">
                                              <p:val>
                                                <p:strVal val="#ppt_h"/>
                                              </p:val>
                                            </p:tav>
                                          </p:tavLst>
                                        </p:anim>
                                        <p:animEffect transition="in" filter="fade">
                                          <p:cBhvr>
                                            <p:cTn id="37" dur="500"/>
                                            <p:tgtEl>
                                              <p:spTgt spid="59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593"/>
                                            </p:tgtEl>
                                            <p:attrNameLst>
                                              <p:attrName>style.visibility</p:attrName>
                                            </p:attrNameLst>
                                          </p:cBhvr>
                                          <p:to>
                                            <p:strVal val="visible"/>
                                          </p:to>
                                        </p:set>
                                        <p:anim calcmode="lin" valueType="num">
                                          <p:cBhvr>
                                            <p:cTn id="40" dur="500" fill="hold"/>
                                            <p:tgtEl>
                                              <p:spTgt spid="593"/>
                                            </p:tgtEl>
                                            <p:attrNameLst>
                                              <p:attrName>ppt_w</p:attrName>
                                            </p:attrNameLst>
                                          </p:cBhvr>
                                          <p:tavLst>
                                            <p:tav tm="0">
                                              <p:val>
                                                <p:fltVal val="0"/>
                                              </p:val>
                                            </p:tav>
                                            <p:tav tm="100000">
                                              <p:val>
                                                <p:strVal val="#ppt_w"/>
                                              </p:val>
                                            </p:tav>
                                          </p:tavLst>
                                        </p:anim>
                                        <p:anim calcmode="lin" valueType="num">
                                          <p:cBhvr>
                                            <p:cTn id="41" dur="500" fill="hold"/>
                                            <p:tgtEl>
                                              <p:spTgt spid="593"/>
                                            </p:tgtEl>
                                            <p:attrNameLst>
                                              <p:attrName>ppt_h</p:attrName>
                                            </p:attrNameLst>
                                          </p:cBhvr>
                                          <p:tavLst>
                                            <p:tav tm="0">
                                              <p:val>
                                                <p:fltVal val="0"/>
                                              </p:val>
                                            </p:tav>
                                            <p:tav tm="100000">
                                              <p:val>
                                                <p:strVal val="#ppt_h"/>
                                              </p:val>
                                            </p:tav>
                                          </p:tavLst>
                                        </p:anim>
                                        <p:animEffect transition="in" filter="fade">
                                          <p:cBhvr>
                                            <p:cTn id="42" dur="500"/>
                                            <p:tgtEl>
                                              <p:spTgt spid="593"/>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471"/>
                                            </p:tgtEl>
                                            <p:attrNameLst>
                                              <p:attrName>style.visibility</p:attrName>
                                            </p:attrNameLst>
                                          </p:cBhvr>
                                          <p:to>
                                            <p:strVal val="visible"/>
                                          </p:to>
                                        </p:set>
                                        <p:anim calcmode="lin" valueType="num">
                                          <p:cBhvr>
                                            <p:cTn id="45" dur="500" fill="hold"/>
                                            <p:tgtEl>
                                              <p:spTgt spid="471"/>
                                            </p:tgtEl>
                                            <p:attrNameLst>
                                              <p:attrName>ppt_w</p:attrName>
                                            </p:attrNameLst>
                                          </p:cBhvr>
                                          <p:tavLst>
                                            <p:tav tm="0">
                                              <p:val>
                                                <p:fltVal val="0"/>
                                              </p:val>
                                            </p:tav>
                                            <p:tav tm="100000">
                                              <p:val>
                                                <p:strVal val="#ppt_w"/>
                                              </p:val>
                                            </p:tav>
                                          </p:tavLst>
                                        </p:anim>
                                        <p:anim calcmode="lin" valueType="num">
                                          <p:cBhvr>
                                            <p:cTn id="46" dur="500" fill="hold"/>
                                            <p:tgtEl>
                                              <p:spTgt spid="471"/>
                                            </p:tgtEl>
                                            <p:attrNameLst>
                                              <p:attrName>ppt_h</p:attrName>
                                            </p:attrNameLst>
                                          </p:cBhvr>
                                          <p:tavLst>
                                            <p:tav tm="0">
                                              <p:val>
                                                <p:fltVal val="0"/>
                                              </p:val>
                                            </p:tav>
                                            <p:tav tm="100000">
                                              <p:val>
                                                <p:strVal val="#ppt_h"/>
                                              </p:val>
                                            </p:tav>
                                          </p:tavLst>
                                        </p:anim>
                                        <p:animEffect transition="in" filter="fade">
                                          <p:cBhvr>
                                            <p:cTn id="47" dur="500"/>
                                            <p:tgtEl>
                                              <p:spTgt spid="471"/>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470"/>
                                            </p:tgtEl>
                                            <p:attrNameLst>
                                              <p:attrName>style.visibility</p:attrName>
                                            </p:attrNameLst>
                                          </p:cBhvr>
                                          <p:to>
                                            <p:strVal val="visible"/>
                                          </p:to>
                                        </p:set>
                                        <p:anim calcmode="lin" valueType="num">
                                          <p:cBhvr>
                                            <p:cTn id="50" dur="500" fill="hold"/>
                                            <p:tgtEl>
                                              <p:spTgt spid="470"/>
                                            </p:tgtEl>
                                            <p:attrNameLst>
                                              <p:attrName>ppt_w</p:attrName>
                                            </p:attrNameLst>
                                          </p:cBhvr>
                                          <p:tavLst>
                                            <p:tav tm="0">
                                              <p:val>
                                                <p:fltVal val="0"/>
                                              </p:val>
                                            </p:tav>
                                            <p:tav tm="100000">
                                              <p:val>
                                                <p:strVal val="#ppt_w"/>
                                              </p:val>
                                            </p:tav>
                                          </p:tavLst>
                                        </p:anim>
                                        <p:anim calcmode="lin" valueType="num">
                                          <p:cBhvr>
                                            <p:cTn id="51" dur="500" fill="hold"/>
                                            <p:tgtEl>
                                              <p:spTgt spid="470"/>
                                            </p:tgtEl>
                                            <p:attrNameLst>
                                              <p:attrName>ppt_h</p:attrName>
                                            </p:attrNameLst>
                                          </p:cBhvr>
                                          <p:tavLst>
                                            <p:tav tm="0">
                                              <p:val>
                                                <p:fltVal val="0"/>
                                              </p:val>
                                            </p:tav>
                                            <p:tav tm="100000">
                                              <p:val>
                                                <p:strVal val="#ppt_h"/>
                                              </p:val>
                                            </p:tav>
                                          </p:tavLst>
                                        </p:anim>
                                        <p:animEffect transition="in" filter="fade">
                                          <p:cBhvr>
                                            <p:cTn id="52" dur="500"/>
                                            <p:tgtEl>
                                              <p:spTgt spid="470"/>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473"/>
                                            </p:tgtEl>
                                            <p:attrNameLst>
                                              <p:attrName>style.visibility</p:attrName>
                                            </p:attrNameLst>
                                          </p:cBhvr>
                                          <p:to>
                                            <p:strVal val="visible"/>
                                          </p:to>
                                        </p:set>
                                        <p:anim calcmode="lin" valueType="num">
                                          <p:cBhvr>
                                            <p:cTn id="55" dur="500" fill="hold"/>
                                            <p:tgtEl>
                                              <p:spTgt spid="473"/>
                                            </p:tgtEl>
                                            <p:attrNameLst>
                                              <p:attrName>ppt_w</p:attrName>
                                            </p:attrNameLst>
                                          </p:cBhvr>
                                          <p:tavLst>
                                            <p:tav tm="0">
                                              <p:val>
                                                <p:fltVal val="0"/>
                                              </p:val>
                                            </p:tav>
                                            <p:tav tm="100000">
                                              <p:val>
                                                <p:strVal val="#ppt_w"/>
                                              </p:val>
                                            </p:tav>
                                          </p:tavLst>
                                        </p:anim>
                                        <p:anim calcmode="lin" valueType="num">
                                          <p:cBhvr>
                                            <p:cTn id="56" dur="500" fill="hold"/>
                                            <p:tgtEl>
                                              <p:spTgt spid="473"/>
                                            </p:tgtEl>
                                            <p:attrNameLst>
                                              <p:attrName>ppt_h</p:attrName>
                                            </p:attrNameLst>
                                          </p:cBhvr>
                                          <p:tavLst>
                                            <p:tav tm="0">
                                              <p:val>
                                                <p:fltVal val="0"/>
                                              </p:val>
                                            </p:tav>
                                            <p:tav tm="100000">
                                              <p:val>
                                                <p:strVal val="#ppt_h"/>
                                              </p:val>
                                            </p:tav>
                                          </p:tavLst>
                                        </p:anim>
                                        <p:animEffect transition="in" filter="fade">
                                          <p:cBhvr>
                                            <p:cTn id="57" dur="500"/>
                                            <p:tgtEl>
                                              <p:spTgt spid="473"/>
                                            </p:tgtEl>
                                          </p:cBhvr>
                                        </p:animEffect>
                                      </p:childTnLst>
                                    </p:cTn>
                                  </p:par>
                                  <p:par>
                                    <p:cTn id="58" presetID="53" presetClass="entr" presetSubtype="16" fill="hold" grpId="0" nodeType="withEffect">
                                      <p:stCondLst>
                                        <p:cond delay="250"/>
                                      </p:stCondLst>
                                      <p:childTnLst>
                                        <p:set>
                                          <p:cBhvr>
                                            <p:cTn id="59" dur="1" fill="hold">
                                              <p:stCondLst>
                                                <p:cond delay="0"/>
                                              </p:stCondLst>
                                            </p:cTn>
                                            <p:tgtEl>
                                              <p:spTgt spid="475"/>
                                            </p:tgtEl>
                                            <p:attrNameLst>
                                              <p:attrName>style.visibility</p:attrName>
                                            </p:attrNameLst>
                                          </p:cBhvr>
                                          <p:to>
                                            <p:strVal val="visible"/>
                                          </p:to>
                                        </p:set>
                                        <p:anim calcmode="lin" valueType="num">
                                          <p:cBhvr>
                                            <p:cTn id="60" dur="500" fill="hold"/>
                                            <p:tgtEl>
                                              <p:spTgt spid="475"/>
                                            </p:tgtEl>
                                            <p:attrNameLst>
                                              <p:attrName>ppt_w</p:attrName>
                                            </p:attrNameLst>
                                          </p:cBhvr>
                                          <p:tavLst>
                                            <p:tav tm="0">
                                              <p:val>
                                                <p:fltVal val="0"/>
                                              </p:val>
                                            </p:tav>
                                            <p:tav tm="100000">
                                              <p:val>
                                                <p:strVal val="#ppt_w"/>
                                              </p:val>
                                            </p:tav>
                                          </p:tavLst>
                                        </p:anim>
                                        <p:anim calcmode="lin" valueType="num">
                                          <p:cBhvr>
                                            <p:cTn id="61" dur="500" fill="hold"/>
                                            <p:tgtEl>
                                              <p:spTgt spid="475"/>
                                            </p:tgtEl>
                                            <p:attrNameLst>
                                              <p:attrName>ppt_h</p:attrName>
                                            </p:attrNameLst>
                                          </p:cBhvr>
                                          <p:tavLst>
                                            <p:tav tm="0">
                                              <p:val>
                                                <p:fltVal val="0"/>
                                              </p:val>
                                            </p:tav>
                                            <p:tav tm="100000">
                                              <p:val>
                                                <p:strVal val="#ppt_h"/>
                                              </p:val>
                                            </p:tav>
                                          </p:tavLst>
                                        </p:anim>
                                        <p:animEffect transition="in" filter="fade">
                                          <p:cBhvr>
                                            <p:cTn id="62" dur="500"/>
                                            <p:tgtEl>
                                              <p:spTgt spid="475"/>
                                            </p:tgtEl>
                                          </p:cBhvr>
                                        </p:animEffect>
                                      </p:childTnLst>
                                    </p:cTn>
                                  </p:par>
                                  <p:par>
                                    <p:cTn id="63" presetID="53" presetClass="entr" presetSubtype="16" fill="hold" grpId="0" nodeType="withEffect">
                                      <p:stCondLst>
                                        <p:cond delay="250"/>
                                      </p:stCondLst>
                                      <p:childTnLst>
                                        <p:set>
                                          <p:cBhvr>
                                            <p:cTn id="64" dur="1" fill="hold">
                                              <p:stCondLst>
                                                <p:cond delay="0"/>
                                              </p:stCondLst>
                                            </p:cTn>
                                            <p:tgtEl>
                                              <p:spTgt spid="474"/>
                                            </p:tgtEl>
                                            <p:attrNameLst>
                                              <p:attrName>style.visibility</p:attrName>
                                            </p:attrNameLst>
                                          </p:cBhvr>
                                          <p:to>
                                            <p:strVal val="visible"/>
                                          </p:to>
                                        </p:set>
                                        <p:anim calcmode="lin" valueType="num">
                                          <p:cBhvr>
                                            <p:cTn id="65" dur="500" fill="hold"/>
                                            <p:tgtEl>
                                              <p:spTgt spid="474"/>
                                            </p:tgtEl>
                                            <p:attrNameLst>
                                              <p:attrName>ppt_w</p:attrName>
                                            </p:attrNameLst>
                                          </p:cBhvr>
                                          <p:tavLst>
                                            <p:tav tm="0">
                                              <p:val>
                                                <p:fltVal val="0"/>
                                              </p:val>
                                            </p:tav>
                                            <p:tav tm="100000">
                                              <p:val>
                                                <p:strVal val="#ppt_w"/>
                                              </p:val>
                                            </p:tav>
                                          </p:tavLst>
                                        </p:anim>
                                        <p:anim calcmode="lin" valueType="num">
                                          <p:cBhvr>
                                            <p:cTn id="66" dur="500" fill="hold"/>
                                            <p:tgtEl>
                                              <p:spTgt spid="474"/>
                                            </p:tgtEl>
                                            <p:attrNameLst>
                                              <p:attrName>ppt_h</p:attrName>
                                            </p:attrNameLst>
                                          </p:cBhvr>
                                          <p:tavLst>
                                            <p:tav tm="0">
                                              <p:val>
                                                <p:fltVal val="0"/>
                                              </p:val>
                                            </p:tav>
                                            <p:tav tm="100000">
                                              <p:val>
                                                <p:strVal val="#ppt_h"/>
                                              </p:val>
                                            </p:tav>
                                          </p:tavLst>
                                        </p:anim>
                                        <p:animEffect transition="in" filter="fade">
                                          <p:cBhvr>
                                            <p:cTn id="67" dur="500"/>
                                            <p:tgtEl>
                                              <p:spTgt spid="474"/>
                                            </p:tgtEl>
                                          </p:cBhvr>
                                        </p:animEffect>
                                      </p:childTnLst>
                                    </p:cTn>
                                  </p:par>
                                  <p:par>
                                    <p:cTn id="68" presetID="53" presetClass="entr" presetSubtype="16" fill="hold" grpId="0" nodeType="withEffect">
                                      <p:stCondLst>
                                        <p:cond delay="250"/>
                                      </p:stCondLst>
                                      <p:childTnLst>
                                        <p:set>
                                          <p:cBhvr>
                                            <p:cTn id="69" dur="1" fill="hold">
                                              <p:stCondLst>
                                                <p:cond delay="0"/>
                                              </p:stCondLst>
                                            </p:cTn>
                                            <p:tgtEl>
                                              <p:spTgt spid="595"/>
                                            </p:tgtEl>
                                            <p:attrNameLst>
                                              <p:attrName>style.visibility</p:attrName>
                                            </p:attrNameLst>
                                          </p:cBhvr>
                                          <p:to>
                                            <p:strVal val="visible"/>
                                          </p:to>
                                        </p:set>
                                        <p:anim calcmode="lin" valueType="num">
                                          <p:cBhvr>
                                            <p:cTn id="70" dur="500" fill="hold"/>
                                            <p:tgtEl>
                                              <p:spTgt spid="595"/>
                                            </p:tgtEl>
                                            <p:attrNameLst>
                                              <p:attrName>ppt_w</p:attrName>
                                            </p:attrNameLst>
                                          </p:cBhvr>
                                          <p:tavLst>
                                            <p:tav tm="0">
                                              <p:val>
                                                <p:fltVal val="0"/>
                                              </p:val>
                                            </p:tav>
                                            <p:tav tm="100000">
                                              <p:val>
                                                <p:strVal val="#ppt_w"/>
                                              </p:val>
                                            </p:tav>
                                          </p:tavLst>
                                        </p:anim>
                                        <p:anim calcmode="lin" valueType="num">
                                          <p:cBhvr>
                                            <p:cTn id="71" dur="500" fill="hold"/>
                                            <p:tgtEl>
                                              <p:spTgt spid="595"/>
                                            </p:tgtEl>
                                            <p:attrNameLst>
                                              <p:attrName>ppt_h</p:attrName>
                                            </p:attrNameLst>
                                          </p:cBhvr>
                                          <p:tavLst>
                                            <p:tav tm="0">
                                              <p:val>
                                                <p:fltVal val="0"/>
                                              </p:val>
                                            </p:tav>
                                            <p:tav tm="100000">
                                              <p:val>
                                                <p:strVal val="#ppt_h"/>
                                              </p:val>
                                            </p:tav>
                                          </p:tavLst>
                                        </p:anim>
                                        <p:animEffect transition="in" filter="fade">
                                          <p:cBhvr>
                                            <p:cTn id="72" dur="500"/>
                                            <p:tgtEl>
                                              <p:spTgt spid="595"/>
                                            </p:tgtEl>
                                          </p:cBhvr>
                                        </p:animEffect>
                                      </p:childTnLst>
                                    </p:cTn>
                                  </p:par>
                                  <p:par>
                                    <p:cTn id="73" presetID="53" presetClass="entr" presetSubtype="16" fill="hold" grpId="0" nodeType="withEffect">
                                      <p:stCondLst>
                                        <p:cond delay="250"/>
                                      </p:stCondLst>
                                      <p:childTnLst>
                                        <p:set>
                                          <p:cBhvr>
                                            <p:cTn id="74" dur="1" fill="hold">
                                              <p:stCondLst>
                                                <p:cond delay="0"/>
                                              </p:stCondLst>
                                            </p:cTn>
                                            <p:tgtEl>
                                              <p:spTgt spid="597"/>
                                            </p:tgtEl>
                                            <p:attrNameLst>
                                              <p:attrName>style.visibility</p:attrName>
                                            </p:attrNameLst>
                                          </p:cBhvr>
                                          <p:to>
                                            <p:strVal val="visible"/>
                                          </p:to>
                                        </p:set>
                                        <p:anim calcmode="lin" valueType="num">
                                          <p:cBhvr>
                                            <p:cTn id="75" dur="500" fill="hold"/>
                                            <p:tgtEl>
                                              <p:spTgt spid="597"/>
                                            </p:tgtEl>
                                            <p:attrNameLst>
                                              <p:attrName>ppt_w</p:attrName>
                                            </p:attrNameLst>
                                          </p:cBhvr>
                                          <p:tavLst>
                                            <p:tav tm="0">
                                              <p:val>
                                                <p:fltVal val="0"/>
                                              </p:val>
                                            </p:tav>
                                            <p:tav tm="100000">
                                              <p:val>
                                                <p:strVal val="#ppt_w"/>
                                              </p:val>
                                            </p:tav>
                                          </p:tavLst>
                                        </p:anim>
                                        <p:anim calcmode="lin" valueType="num">
                                          <p:cBhvr>
                                            <p:cTn id="76" dur="500" fill="hold"/>
                                            <p:tgtEl>
                                              <p:spTgt spid="597"/>
                                            </p:tgtEl>
                                            <p:attrNameLst>
                                              <p:attrName>ppt_h</p:attrName>
                                            </p:attrNameLst>
                                          </p:cBhvr>
                                          <p:tavLst>
                                            <p:tav tm="0">
                                              <p:val>
                                                <p:fltVal val="0"/>
                                              </p:val>
                                            </p:tav>
                                            <p:tav tm="100000">
                                              <p:val>
                                                <p:strVal val="#ppt_h"/>
                                              </p:val>
                                            </p:tav>
                                          </p:tavLst>
                                        </p:anim>
                                        <p:animEffect transition="in" filter="fade">
                                          <p:cBhvr>
                                            <p:cTn id="77" dur="500"/>
                                            <p:tgtEl>
                                              <p:spTgt spid="597"/>
                                            </p:tgtEl>
                                          </p:cBhvr>
                                        </p:animEffect>
                                      </p:childTnLst>
                                    </p:cTn>
                                  </p:par>
                                  <p:par>
                                    <p:cTn id="78" presetID="53" presetClass="entr" presetSubtype="16" fill="hold" grpId="0" nodeType="withEffect">
                                      <p:stCondLst>
                                        <p:cond delay="250"/>
                                      </p:stCondLst>
                                      <p:childTnLst>
                                        <p:set>
                                          <p:cBhvr>
                                            <p:cTn id="79" dur="1" fill="hold">
                                              <p:stCondLst>
                                                <p:cond delay="0"/>
                                              </p:stCondLst>
                                            </p:cTn>
                                            <p:tgtEl>
                                              <p:spTgt spid="596"/>
                                            </p:tgtEl>
                                            <p:attrNameLst>
                                              <p:attrName>style.visibility</p:attrName>
                                            </p:attrNameLst>
                                          </p:cBhvr>
                                          <p:to>
                                            <p:strVal val="visible"/>
                                          </p:to>
                                        </p:set>
                                        <p:anim calcmode="lin" valueType="num">
                                          <p:cBhvr>
                                            <p:cTn id="80" dur="500" fill="hold"/>
                                            <p:tgtEl>
                                              <p:spTgt spid="596"/>
                                            </p:tgtEl>
                                            <p:attrNameLst>
                                              <p:attrName>ppt_w</p:attrName>
                                            </p:attrNameLst>
                                          </p:cBhvr>
                                          <p:tavLst>
                                            <p:tav tm="0">
                                              <p:val>
                                                <p:fltVal val="0"/>
                                              </p:val>
                                            </p:tav>
                                            <p:tav tm="100000">
                                              <p:val>
                                                <p:strVal val="#ppt_w"/>
                                              </p:val>
                                            </p:tav>
                                          </p:tavLst>
                                        </p:anim>
                                        <p:anim calcmode="lin" valueType="num">
                                          <p:cBhvr>
                                            <p:cTn id="81" dur="500" fill="hold"/>
                                            <p:tgtEl>
                                              <p:spTgt spid="596"/>
                                            </p:tgtEl>
                                            <p:attrNameLst>
                                              <p:attrName>ppt_h</p:attrName>
                                            </p:attrNameLst>
                                          </p:cBhvr>
                                          <p:tavLst>
                                            <p:tav tm="0">
                                              <p:val>
                                                <p:fltVal val="0"/>
                                              </p:val>
                                            </p:tav>
                                            <p:tav tm="100000">
                                              <p:val>
                                                <p:strVal val="#ppt_h"/>
                                              </p:val>
                                            </p:tav>
                                          </p:tavLst>
                                        </p:anim>
                                        <p:animEffect transition="in" filter="fade">
                                          <p:cBhvr>
                                            <p:cTn id="82" dur="500"/>
                                            <p:tgtEl>
                                              <p:spTgt spid="596"/>
                                            </p:tgtEl>
                                          </p:cBhvr>
                                        </p:animEffect>
                                      </p:childTnLst>
                                    </p:cTn>
                                  </p:par>
                                </p:childTnLst>
                              </p:cTn>
                            </p:par>
                            <p:par>
                              <p:cTn id="83" fill="hold">
                                <p:stCondLst>
                                  <p:cond delay="1250"/>
                                </p:stCondLst>
                                <p:childTnLst>
                                  <p:par>
                                    <p:cTn id="84" presetID="22" presetClass="entr" presetSubtype="8" fill="hold" grpId="0" nodeType="afterEffect">
                                      <p:stCondLst>
                                        <p:cond delay="1000"/>
                                      </p:stCondLst>
                                      <p:childTnLst>
                                        <p:set>
                                          <p:cBhvr>
                                            <p:cTn id="85" dur="1" fill="hold">
                                              <p:stCondLst>
                                                <p:cond delay="0"/>
                                              </p:stCondLst>
                                            </p:cTn>
                                            <p:tgtEl>
                                              <p:spTgt spid="299"/>
                                            </p:tgtEl>
                                            <p:attrNameLst>
                                              <p:attrName>style.visibility</p:attrName>
                                            </p:attrNameLst>
                                          </p:cBhvr>
                                          <p:to>
                                            <p:strVal val="visible"/>
                                          </p:to>
                                        </p:set>
                                        <p:animEffect transition="in" filter="wipe(left)">
                                          <p:cBhvr>
                                            <p:cTn id="86" dur="500"/>
                                            <p:tgtEl>
                                              <p:spTgt spid="299"/>
                                            </p:tgtEl>
                                          </p:cBhvr>
                                        </p:animEffect>
                                      </p:childTnLst>
                                    </p:cTn>
                                  </p:par>
                                  <p:par>
                                    <p:cTn id="87" presetID="3" presetClass="emph" presetSubtype="2" fill="hold" nodeType="withEffect">
                                      <p:stCondLst>
                                        <p:cond delay="1000"/>
                                      </p:stCondLst>
                                      <p:childTnLst>
                                        <p:animClr clrSpc="rgb" dir="cw">
                                          <p:cBhvr override="childStyle">
                                            <p:cTn id="88" dur="750" fill="hold"/>
                                            <p:tgtEl>
                                              <p:spTgt spid="6"/>
                                            </p:tgtEl>
                                            <p:attrNameLst>
                                              <p:attrName>style.color</p:attrName>
                                            </p:attrNameLst>
                                          </p:cBhvr>
                                          <p:to>
                                            <a:srgbClr val="FBA517"/>
                                          </p:to>
                                        </p:animClr>
                                      </p:childTnLst>
                                    </p:cTn>
                                  </p:par>
                                </p:childTnLst>
                              </p:cTn>
                            </p:par>
                            <p:par>
                              <p:cTn id="89" fill="hold">
                                <p:stCondLst>
                                  <p:cond delay="3000"/>
                                </p:stCondLst>
                                <p:childTnLst>
                                  <p:par>
                                    <p:cTn id="90" presetID="1" presetClass="emph" presetSubtype="2" fill="hold" nodeType="afterEffect">
                                      <p:stCondLst>
                                        <p:cond delay="0"/>
                                      </p:stCondLst>
                                      <p:childTnLst>
                                        <p:animClr clrSpc="rgb" dir="cw">
                                          <p:cBhvr>
                                            <p:cTn id="91" dur="500" fill="hold"/>
                                            <p:tgtEl>
                                              <p:spTgt spid="587"/>
                                            </p:tgtEl>
                                            <p:attrNameLst>
                                              <p:attrName>fillcolor</p:attrName>
                                            </p:attrNameLst>
                                          </p:cBhvr>
                                          <p:to>
                                            <a:srgbClr val="FBA517"/>
                                          </p:to>
                                        </p:animClr>
                                        <p:set>
                                          <p:cBhvr>
                                            <p:cTn id="92" dur="500" fill="hold"/>
                                            <p:tgtEl>
                                              <p:spTgt spid="587"/>
                                            </p:tgtEl>
                                            <p:attrNameLst>
                                              <p:attrName>fill.type</p:attrName>
                                            </p:attrNameLst>
                                          </p:cBhvr>
                                          <p:to>
                                            <p:strVal val="solid"/>
                                          </p:to>
                                        </p:set>
                                        <p:set>
                                          <p:cBhvr>
                                            <p:cTn id="93" dur="500" fill="hold"/>
                                            <p:tgtEl>
                                              <p:spTgt spid="587"/>
                                            </p:tgtEl>
                                            <p:attrNameLst>
                                              <p:attrName>fill.on</p:attrName>
                                            </p:attrNameLst>
                                          </p:cBhvr>
                                          <p:to>
                                            <p:strVal val="true"/>
                                          </p:to>
                                        </p:set>
                                      </p:childTnLst>
                                    </p:cTn>
                                  </p:par>
                                  <p:par>
                                    <p:cTn id="94" presetID="53" presetClass="entr" presetSubtype="16" fill="hold" nodeType="withEffect">
                                      <p:stCondLst>
                                        <p:cond delay="0"/>
                                      </p:stCondLst>
                                      <p:childTnLst>
                                        <p:set>
                                          <p:cBhvr>
                                            <p:cTn id="95" dur="1" fill="hold">
                                              <p:stCondLst>
                                                <p:cond delay="0"/>
                                              </p:stCondLst>
                                            </p:cTn>
                                            <p:tgtEl>
                                              <p:spTgt spid="182"/>
                                            </p:tgtEl>
                                            <p:attrNameLst>
                                              <p:attrName>style.visibility</p:attrName>
                                            </p:attrNameLst>
                                          </p:cBhvr>
                                          <p:to>
                                            <p:strVal val="visible"/>
                                          </p:to>
                                        </p:set>
                                        <p:anim calcmode="lin" valueType="num">
                                          <p:cBhvr>
                                            <p:cTn id="96" dur="250" fill="hold"/>
                                            <p:tgtEl>
                                              <p:spTgt spid="182"/>
                                            </p:tgtEl>
                                            <p:attrNameLst>
                                              <p:attrName>ppt_w</p:attrName>
                                            </p:attrNameLst>
                                          </p:cBhvr>
                                          <p:tavLst>
                                            <p:tav tm="0">
                                              <p:val>
                                                <p:fltVal val="0"/>
                                              </p:val>
                                            </p:tav>
                                            <p:tav tm="100000">
                                              <p:val>
                                                <p:strVal val="#ppt_w"/>
                                              </p:val>
                                            </p:tav>
                                          </p:tavLst>
                                        </p:anim>
                                        <p:anim calcmode="lin" valueType="num">
                                          <p:cBhvr>
                                            <p:cTn id="97" dur="250" fill="hold"/>
                                            <p:tgtEl>
                                              <p:spTgt spid="182"/>
                                            </p:tgtEl>
                                            <p:attrNameLst>
                                              <p:attrName>ppt_h</p:attrName>
                                            </p:attrNameLst>
                                          </p:cBhvr>
                                          <p:tavLst>
                                            <p:tav tm="0">
                                              <p:val>
                                                <p:fltVal val="0"/>
                                              </p:val>
                                            </p:tav>
                                            <p:tav tm="100000">
                                              <p:val>
                                                <p:strVal val="#ppt_h"/>
                                              </p:val>
                                            </p:tav>
                                          </p:tavLst>
                                        </p:anim>
                                        <p:animEffect transition="in" filter="fade">
                                          <p:cBhvr>
                                            <p:cTn id="98" dur="250"/>
                                            <p:tgtEl>
                                              <p:spTgt spid="182"/>
                                            </p:tgtEl>
                                          </p:cBhvr>
                                        </p:animEffect>
                                      </p:childTnLst>
                                    </p:cTn>
                                  </p:par>
                                </p:childTnLst>
                              </p:cTn>
                            </p:par>
                            <p:par>
                              <p:cTn id="99" fill="hold">
                                <p:stCondLst>
                                  <p:cond delay="3500"/>
                                </p:stCondLst>
                                <p:childTnLst>
                                  <p:par>
                                    <p:cTn id="100" presetID="12" presetClass="entr" presetSubtype="1" fill="hold" nodeType="afterEffect">
                                      <p:stCondLst>
                                        <p:cond delay="0"/>
                                      </p:stCondLst>
                                      <p:childTnLst>
                                        <p:set>
                                          <p:cBhvr>
                                            <p:cTn id="101" dur="1" fill="hold">
                                              <p:stCondLst>
                                                <p:cond delay="0"/>
                                              </p:stCondLst>
                                            </p:cTn>
                                            <p:tgtEl>
                                              <p:spTgt spid="285"/>
                                            </p:tgtEl>
                                            <p:attrNameLst>
                                              <p:attrName>style.visibility</p:attrName>
                                            </p:attrNameLst>
                                          </p:cBhvr>
                                          <p:to>
                                            <p:strVal val="visible"/>
                                          </p:to>
                                        </p:set>
                                        <p:anim calcmode="lin" valueType="num">
                                          <p:cBhvr additive="base">
                                            <p:cTn id="102" dur="500"/>
                                            <p:tgtEl>
                                              <p:spTgt spid="285"/>
                                            </p:tgtEl>
                                            <p:attrNameLst>
                                              <p:attrName>ppt_y</p:attrName>
                                            </p:attrNameLst>
                                          </p:cBhvr>
                                          <p:tavLst>
                                            <p:tav tm="0">
                                              <p:val>
                                                <p:strVal val="#ppt_y-#ppt_h*1.125000"/>
                                              </p:val>
                                            </p:tav>
                                            <p:tav tm="100000">
                                              <p:val>
                                                <p:strVal val="#ppt_y"/>
                                              </p:val>
                                            </p:tav>
                                          </p:tavLst>
                                        </p:anim>
                                        <p:animEffect transition="in" filter="wipe(down)">
                                          <p:cBhvr>
                                            <p:cTn id="103" dur="500"/>
                                            <p:tgtEl>
                                              <p:spTgt spid="285"/>
                                            </p:tgtEl>
                                          </p:cBhvr>
                                        </p:animEffect>
                                      </p:childTnLst>
                                    </p:cTn>
                                  </p:par>
                                  <p:par>
                                    <p:cTn id="104" presetID="1" presetClass="emph" presetSubtype="2" fill="hold" nodeType="withEffect">
                                      <p:stCondLst>
                                        <p:cond delay="500"/>
                                      </p:stCondLst>
                                      <p:childTnLst>
                                        <p:animClr clrSpc="rgb" dir="cw">
                                          <p:cBhvr>
                                            <p:cTn id="105" dur="500" fill="hold"/>
                                            <p:tgtEl>
                                              <p:spTgt spid="472"/>
                                            </p:tgtEl>
                                            <p:attrNameLst>
                                              <p:attrName>fillcolor</p:attrName>
                                            </p:attrNameLst>
                                          </p:cBhvr>
                                          <p:to>
                                            <a:srgbClr val="FBA517"/>
                                          </p:to>
                                        </p:animClr>
                                        <p:set>
                                          <p:cBhvr>
                                            <p:cTn id="106" dur="500" fill="hold"/>
                                            <p:tgtEl>
                                              <p:spTgt spid="472"/>
                                            </p:tgtEl>
                                            <p:attrNameLst>
                                              <p:attrName>fill.type</p:attrName>
                                            </p:attrNameLst>
                                          </p:cBhvr>
                                          <p:to>
                                            <p:strVal val="solid"/>
                                          </p:to>
                                        </p:set>
                                        <p:set>
                                          <p:cBhvr>
                                            <p:cTn id="107" dur="500" fill="hold"/>
                                            <p:tgtEl>
                                              <p:spTgt spid="472"/>
                                            </p:tgtEl>
                                            <p:attrNameLst>
                                              <p:attrName>fill.on</p:attrName>
                                            </p:attrNameLst>
                                          </p:cBhvr>
                                          <p:to>
                                            <p:strVal val="true"/>
                                          </p:to>
                                        </p:set>
                                      </p:childTnLst>
                                    </p:cTn>
                                  </p:par>
                                  <p:par>
                                    <p:cTn id="108" presetID="1" presetClass="emph" presetSubtype="2" fill="hold" nodeType="withEffect">
                                      <p:stCondLst>
                                        <p:cond delay="500"/>
                                      </p:stCondLst>
                                      <p:childTnLst>
                                        <p:animClr clrSpc="rgb" dir="cw">
                                          <p:cBhvr>
                                            <p:cTn id="109" dur="500" fill="hold"/>
                                            <p:tgtEl>
                                              <p:spTgt spid="595"/>
                                            </p:tgtEl>
                                            <p:attrNameLst>
                                              <p:attrName>fillcolor</p:attrName>
                                            </p:attrNameLst>
                                          </p:cBhvr>
                                          <p:to>
                                            <a:srgbClr val="FBA517"/>
                                          </p:to>
                                        </p:animClr>
                                        <p:set>
                                          <p:cBhvr>
                                            <p:cTn id="110" dur="500" fill="hold"/>
                                            <p:tgtEl>
                                              <p:spTgt spid="595"/>
                                            </p:tgtEl>
                                            <p:attrNameLst>
                                              <p:attrName>fill.type</p:attrName>
                                            </p:attrNameLst>
                                          </p:cBhvr>
                                          <p:to>
                                            <p:strVal val="solid"/>
                                          </p:to>
                                        </p:set>
                                        <p:set>
                                          <p:cBhvr>
                                            <p:cTn id="111" dur="500" fill="hold"/>
                                            <p:tgtEl>
                                              <p:spTgt spid="595"/>
                                            </p:tgtEl>
                                            <p:attrNameLst>
                                              <p:attrName>fill.on</p:attrName>
                                            </p:attrNameLst>
                                          </p:cBhvr>
                                          <p:to>
                                            <p:strVal val="true"/>
                                          </p:to>
                                        </p:set>
                                      </p:childTnLst>
                                    </p:cTn>
                                  </p:par>
                                  <p:par>
                                    <p:cTn id="112" presetID="1" presetClass="emph" presetSubtype="2" fill="hold" nodeType="withEffect">
                                      <p:stCondLst>
                                        <p:cond delay="500"/>
                                      </p:stCondLst>
                                      <p:childTnLst>
                                        <p:animClr clrSpc="rgb" dir="cw">
                                          <p:cBhvr>
                                            <p:cTn id="113" dur="500" fill="hold"/>
                                            <p:tgtEl>
                                              <p:spTgt spid="473"/>
                                            </p:tgtEl>
                                            <p:attrNameLst>
                                              <p:attrName>fillcolor</p:attrName>
                                            </p:attrNameLst>
                                          </p:cBhvr>
                                          <p:to>
                                            <a:srgbClr val="FBA517"/>
                                          </p:to>
                                        </p:animClr>
                                        <p:set>
                                          <p:cBhvr>
                                            <p:cTn id="114" dur="500" fill="hold"/>
                                            <p:tgtEl>
                                              <p:spTgt spid="473"/>
                                            </p:tgtEl>
                                            <p:attrNameLst>
                                              <p:attrName>fill.type</p:attrName>
                                            </p:attrNameLst>
                                          </p:cBhvr>
                                          <p:to>
                                            <p:strVal val="solid"/>
                                          </p:to>
                                        </p:set>
                                        <p:set>
                                          <p:cBhvr>
                                            <p:cTn id="115" dur="500" fill="hold"/>
                                            <p:tgtEl>
                                              <p:spTgt spid="473"/>
                                            </p:tgtEl>
                                            <p:attrNameLst>
                                              <p:attrName>fill.on</p:attrName>
                                            </p:attrNameLst>
                                          </p:cBhvr>
                                          <p:to>
                                            <p:strVal val="true"/>
                                          </p:to>
                                        </p:set>
                                      </p:childTnLst>
                                    </p:cTn>
                                  </p:par>
                                  <p:par>
                                    <p:cTn id="116" presetID="6" presetClass="emph" presetSubtype="0" fill="remove" grpId="1" nodeType="withEffect" p14:presetBounceEnd="50000">
                                      <p:stCondLst>
                                        <p:cond delay="500"/>
                                      </p:stCondLst>
                                      <p:childTnLst>
                                        <p:animScale p14:bounceEnd="50000">
                                          <p:cBhvr>
                                            <p:cTn id="117" dur="500" fill="hold"/>
                                            <p:tgtEl>
                                              <p:spTgt spid="472"/>
                                            </p:tgtEl>
                                          </p:cBhvr>
                                          <p:by x="125000" y="125000"/>
                                        </p:animScale>
                                      </p:childTnLst>
                                    </p:cTn>
                                  </p:par>
                                  <p:par>
                                    <p:cTn id="118" presetID="6" presetClass="emph" presetSubtype="0" fill="remove" grpId="1" nodeType="withEffect" p14:presetBounceEnd="50000">
                                      <p:stCondLst>
                                        <p:cond delay="500"/>
                                      </p:stCondLst>
                                      <p:childTnLst>
                                        <p:animScale p14:bounceEnd="50000">
                                          <p:cBhvr>
                                            <p:cTn id="119" dur="500" fill="hold"/>
                                            <p:tgtEl>
                                              <p:spTgt spid="473"/>
                                            </p:tgtEl>
                                          </p:cBhvr>
                                          <p:by x="125000" y="125000"/>
                                        </p:animScale>
                                      </p:childTnLst>
                                    </p:cTn>
                                  </p:par>
                                  <p:par>
                                    <p:cTn id="120" presetID="6" presetClass="emph" presetSubtype="0" fill="remove" grpId="1" nodeType="withEffect" p14:presetBounceEnd="50000">
                                      <p:stCondLst>
                                        <p:cond delay="500"/>
                                      </p:stCondLst>
                                      <p:childTnLst>
                                        <p:animScale p14:bounceEnd="50000">
                                          <p:cBhvr>
                                            <p:cTn id="121" dur="500" fill="hold"/>
                                            <p:tgtEl>
                                              <p:spTgt spid="595"/>
                                            </p:tgtEl>
                                          </p:cBhvr>
                                          <p:by x="125000" y="125000"/>
                                        </p:animScale>
                                      </p:childTnLst>
                                    </p:cTn>
                                  </p:par>
                                </p:childTnLst>
                              </p:cTn>
                            </p:par>
                            <p:par>
                              <p:cTn id="122" fill="hold">
                                <p:stCondLst>
                                  <p:cond delay="4500"/>
                                </p:stCondLst>
                                <p:childTnLst>
                                  <p:par>
                                    <p:cTn id="123" presetID="12" presetClass="entr" presetSubtype="1" fill="hold" nodeType="afterEffect">
                                      <p:stCondLst>
                                        <p:cond delay="500"/>
                                      </p:stCondLst>
                                      <p:childTnLst>
                                        <p:set>
                                          <p:cBhvr>
                                            <p:cTn id="124" dur="1" fill="hold">
                                              <p:stCondLst>
                                                <p:cond delay="0"/>
                                              </p:stCondLst>
                                            </p:cTn>
                                            <p:tgtEl>
                                              <p:spTgt spid="291"/>
                                            </p:tgtEl>
                                            <p:attrNameLst>
                                              <p:attrName>style.visibility</p:attrName>
                                            </p:attrNameLst>
                                          </p:cBhvr>
                                          <p:to>
                                            <p:strVal val="visible"/>
                                          </p:to>
                                        </p:set>
                                        <p:anim calcmode="lin" valueType="num">
                                          <p:cBhvr additive="base">
                                            <p:cTn id="125" dur="500"/>
                                            <p:tgtEl>
                                              <p:spTgt spid="291"/>
                                            </p:tgtEl>
                                            <p:attrNameLst>
                                              <p:attrName>ppt_y</p:attrName>
                                            </p:attrNameLst>
                                          </p:cBhvr>
                                          <p:tavLst>
                                            <p:tav tm="0">
                                              <p:val>
                                                <p:strVal val="#ppt_y-#ppt_h*1.125000"/>
                                              </p:val>
                                            </p:tav>
                                            <p:tav tm="100000">
                                              <p:val>
                                                <p:strVal val="#ppt_y"/>
                                              </p:val>
                                            </p:tav>
                                          </p:tavLst>
                                        </p:anim>
                                        <p:animEffect transition="in" filter="wipe(down)">
                                          <p:cBhvr>
                                            <p:cTn id="126" dur="500"/>
                                            <p:tgtEl>
                                              <p:spTgt spid="291"/>
                                            </p:tgtEl>
                                          </p:cBhvr>
                                        </p:animEffect>
                                      </p:childTnLst>
                                    </p:cTn>
                                  </p:par>
                                  <p:par>
                                    <p:cTn id="127" presetID="1" presetClass="emph" presetSubtype="2" fill="hold" nodeType="withEffect">
                                      <p:stCondLst>
                                        <p:cond delay="750"/>
                                      </p:stCondLst>
                                      <p:childTnLst>
                                        <p:animClr clrSpc="rgb" dir="cw">
                                          <p:cBhvr>
                                            <p:cTn id="128" dur="500" fill="hold"/>
                                            <p:tgtEl>
                                              <p:spTgt spid="470"/>
                                            </p:tgtEl>
                                            <p:attrNameLst>
                                              <p:attrName>fillcolor</p:attrName>
                                            </p:attrNameLst>
                                          </p:cBhvr>
                                          <p:to>
                                            <a:srgbClr val="FBA517"/>
                                          </p:to>
                                        </p:animClr>
                                        <p:set>
                                          <p:cBhvr>
                                            <p:cTn id="129" dur="500" fill="hold"/>
                                            <p:tgtEl>
                                              <p:spTgt spid="470"/>
                                            </p:tgtEl>
                                            <p:attrNameLst>
                                              <p:attrName>fill.type</p:attrName>
                                            </p:attrNameLst>
                                          </p:cBhvr>
                                          <p:to>
                                            <p:strVal val="solid"/>
                                          </p:to>
                                        </p:set>
                                        <p:set>
                                          <p:cBhvr>
                                            <p:cTn id="130" dur="500" fill="hold"/>
                                            <p:tgtEl>
                                              <p:spTgt spid="470"/>
                                            </p:tgtEl>
                                            <p:attrNameLst>
                                              <p:attrName>fill.on</p:attrName>
                                            </p:attrNameLst>
                                          </p:cBhvr>
                                          <p:to>
                                            <p:strVal val="true"/>
                                          </p:to>
                                        </p:set>
                                      </p:childTnLst>
                                    </p:cTn>
                                  </p:par>
                                  <p:par>
                                    <p:cTn id="131" presetID="1" presetClass="emph" presetSubtype="2" fill="hold" nodeType="withEffect">
                                      <p:stCondLst>
                                        <p:cond delay="750"/>
                                      </p:stCondLst>
                                      <p:childTnLst>
                                        <p:animClr clrSpc="rgb" dir="cw">
                                          <p:cBhvr>
                                            <p:cTn id="132" dur="500" fill="hold"/>
                                            <p:tgtEl>
                                              <p:spTgt spid="475"/>
                                            </p:tgtEl>
                                            <p:attrNameLst>
                                              <p:attrName>fillcolor</p:attrName>
                                            </p:attrNameLst>
                                          </p:cBhvr>
                                          <p:to>
                                            <a:srgbClr val="FBA517"/>
                                          </p:to>
                                        </p:animClr>
                                        <p:set>
                                          <p:cBhvr>
                                            <p:cTn id="133" dur="500" fill="hold"/>
                                            <p:tgtEl>
                                              <p:spTgt spid="475"/>
                                            </p:tgtEl>
                                            <p:attrNameLst>
                                              <p:attrName>fill.type</p:attrName>
                                            </p:attrNameLst>
                                          </p:cBhvr>
                                          <p:to>
                                            <p:strVal val="solid"/>
                                          </p:to>
                                        </p:set>
                                        <p:set>
                                          <p:cBhvr>
                                            <p:cTn id="134" dur="500" fill="hold"/>
                                            <p:tgtEl>
                                              <p:spTgt spid="475"/>
                                            </p:tgtEl>
                                            <p:attrNameLst>
                                              <p:attrName>fill.on</p:attrName>
                                            </p:attrNameLst>
                                          </p:cBhvr>
                                          <p:to>
                                            <p:strVal val="true"/>
                                          </p:to>
                                        </p:set>
                                      </p:childTnLst>
                                    </p:cTn>
                                  </p:par>
                                  <p:par>
                                    <p:cTn id="135" presetID="1" presetClass="emph" presetSubtype="2" fill="hold" nodeType="withEffect">
                                      <p:stCondLst>
                                        <p:cond delay="750"/>
                                      </p:stCondLst>
                                      <p:childTnLst>
                                        <p:animClr clrSpc="rgb" dir="cw">
                                          <p:cBhvr>
                                            <p:cTn id="136" dur="500" fill="hold"/>
                                            <p:tgtEl>
                                              <p:spTgt spid="474"/>
                                            </p:tgtEl>
                                            <p:attrNameLst>
                                              <p:attrName>fillcolor</p:attrName>
                                            </p:attrNameLst>
                                          </p:cBhvr>
                                          <p:to>
                                            <a:srgbClr val="FBA517"/>
                                          </p:to>
                                        </p:animClr>
                                        <p:set>
                                          <p:cBhvr>
                                            <p:cTn id="137" dur="500" fill="hold"/>
                                            <p:tgtEl>
                                              <p:spTgt spid="474"/>
                                            </p:tgtEl>
                                            <p:attrNameLst>
                                              <p:attrName>fill.type</p:attrName>
                                            </p:attrNameLst>
                                          </p:cBhvr>
                                          <p:to>
                                            <p:strVal val="solid"/>
                                          </p:to>
                                        </p:set>
                                        <p:set>
                                          <p:cBhvr>
                                            <p:cTn id="138" dur="500" fill="hold"/>
                                            <p:tgtEl>
                                              <p:spTgt spid="474"/>
                                            </p:tgtEl>
                                            <p:attrNameLst>
                                              <p:attrName>fill.on</p:attrName>
                                            </p:attrNameLst>
                                          </p:cBhvr>
                                          <p:to>
                                            <p:strVal val="true"/>
                                          </p:to>
                                        </p:set>
                                      </p:childTnLst>
                                    </p:cTn>
                                  </p:par>
                                  <p:par>
                                    <p:cTn id="139" presetID="6" presetClass="emph" presetSubtype="0" decel="50000" fill="remove" grpId="1" nodeType="withEffect">
                                      <p:stCondLst>
                                        <p:cond delay="750"/>
                                      </p:stCondLst>
                                      <p:childTnLst>
                                        <p:animScale>
                                          <p:cBhvr>
                                            <p:cTn id="140" dur="500" fill="hold"/>
                                            <p:tgtEl>
                                              <p:spTgt spid="474"/>
                                            </p:tgtEl>
                                          </p:cBhvr>
                                          <p:by x="150000" y="150000"/>
                                        </p:animScale>
                                      </p:childTnLst>
                                    </p:cTn>
                                  </p:par>
                                  <p:par>
                                    <p:cTn id="141" presetID="6" presetClass="emph" presetSubtype="0" decel="50000" fill="remove" grpId="1" nodeType="withEffect">
                                      <p:stCondLst>
                                        <p:cond delay="750"/>
                                      </p:stCondLst>
                                      <p:childTnLst>
                                        <p:animScale>
                                          <p:cBhvr>
                                            <p:cTn id="142" dur="500" fill="hold"/>
                                            <p:tgtEl>
                                              <p:spTgt spid="475"/>
                                            </p:tgtEl>
                                          </p:cBhvr>
                                          <p:by x="150000" y="150000"/>
                                        </p:animScale>
                                      </p:childTnLst>
                                    </p:cTn>
                                  </p:par>
                                  <p:par>
                                    <p:cTn id="143" presetID="6" presetClass="emph" presetSubtype="0" decel="50000" fill="remove" grpId="1" nodeType="withEffect">
                                      <p:stCondLst>
                                        <p:cond delay="750"/>
                                      </p:stCondLst>
                                      <p:childTnLst>
                                        <p:animScale>
                                          <p:cBhvr>
                                            <p:cTn id="144" dur="500" fill="hold"/>
                                            <p:tgtEl>
                                              <p:spTgt spid="470"/>
                                            </p:tgtEl>
                                          </p:cBhvr>
                                          <p:by x="150000" y="150000"/>
                                        </p:animScale>
                                      </p:childTnLst>
                                    </p:cTn>
                                  </p:par>
                                </p:childTnLst>
                              </p:cTn>
                            </p:par>
                            <p:par>
                              <p:cTn id="145" fill="hold">
                                <p:stCondLst>
                                  <p:cond delay="5750"/>
                                </p:stCondLst>
                                <p:childTnLst>
                                  <p:par>
                                    <p:cTn id="146" presetID="12" presetClass="entr" presetSubtype="1" fill="hold" nodeType="afterEffect">
                                      <p:stCondLst>
                                        <p:cond delay="500"/>
                                      </p:stCondLst>
                                      <p:childTnLst>
                                        <p:set>
                                          <p:cBhvr>
                                            <p:cTn id="147" dur="1" fill="hold">
                                              <p:stCondLst>
                                                <p:cond delay="0"/>
                                              </p:stCondLst>
                                            </p:cTn>
                                            <p:tgtEl>
                                              <p:spTgt spid="294"/>
                                            </p:tgtEl>
                                            <p:attrNameLst>
                                              <p:attrName>style.visibility</p:attrName>
                                            </p:attrNameLst>
                                          </p:cBhvr>
                                          <p:to>
                                            <p:strVal val="visible"/>
                                          </p:to>
                                        </p:set>
                                        <p:anim calcmode="lin" valueType="num">
                                          <p:cBhvr additive="base">
                                            <p:cTn id="148" dur="500"/>
                                            <p:tgtEl>
                                              <p:spTgt spid="294"/>
                                            </p:tgtEl>
                                            <p:attrNameLst>
                                              <p:attrName>ppt_y</p:attrName>
                                            </p:attrNameLst>
                                          </p:cBhvr>
                                          <p:tavLst>
                                            <p:tav tm="0">
                                              <p:val>
                                                <p:strVal val="#ppt_y-#ppt_h*1.125000"/>
                                              </p:val>
                                            </p:tav>
                                            <p:tav tm="100000">
                                              <p:val>
                                                <p:strVal val="#ppt_y"/>
                                              </p:val>
                                            </p:tav>
                                          </p:tavLst>
                                        </p:anim>
                                        <p:animEffect transition="in" filter="wipe(down)">
                                          <p:cBhvr>
                                            <p:cTn id="149" dur="500"/>
                                            <p:tgtEl>
                                              <p:spTgt spid="294"/>
                                            </p:tgtEl>
                                          </p:cBhvr>
                                        </p:animEffect>
                                      </p:childTnLst>
                                    </p:cTn>
                                  </p:par>
                                  <p:par>
                                    <p:cTn id="150" presetID="1" presetClass="emph" presetSubtype="2" fill="hold" nodeType="withEffect">
                                      <p:stCondLst>
                                        <p:cond delay="1000"/>
                                      </p:stCondLst>
                                      <p:childTnLst>
                                        <p:animClr clrSpc="rgb" dir="cw">
                                          <p:cBhvr>
                                            <p:cTn id="151" dur="500" fill="hold"/>
                                            <p:tgtEl>
                                              <p:spTgt spid="596"/>
                                            </p:tgtEl>
                                            <p:attrNameLst>
                                              <p:attrName>fillcolor</p:attrName>
                                            </p:attrNameLst>
                                          </p:cBhvr>
                                          <p:to>
                                            <a:srgbClr val="FBA517"/>
                                          </p:to>
                                        </p:animClr>
                                        <p:set>
                                          <p:cBhvr>
                                            <p:cTn id="152" dur="500" fill="hold"/>
                                            <p:tgtEl>
                                              <p:spTgt spid="596"/>
                                            </p:tgtEl>
                                            <p:attrNameLst>
                                              <p:attrName>fill.type</p:attrName>
                                            </p:attrNameLst>
                                          </p:cBhvr>
                                          <p:to>
                                            <p:strVal val="solid"/>
                                          </p:to>
                                        </p:set>
                                        <p:set>
                                          <p:cBhvr>
                                            <p:cTn id="153" dur="500" fill="hold"/>
                                            <p:tgtEl>
                                              <p:spTgt spid="596"/>
                                            </p:tgtEl>
                                            <p:attrNameLst>
                                              <p:attrName>fill.on</p:attrName>
                                            </p:attrNameLst>
                                          </p:cBhvr>
                                          <p:to>
                                            <p:strVal val="true"/>
                                          </p:to>
                                        </p:set>
                                      </p:childTnLst>
                                    </p:cTn>
                                  </p:par>
                                  <p:par>
                                    <p:cTn id="154" presetID="1" presetClass="emph" presetSubtype="2" fill="hold" nodeType="withEffect">
                                      <p:stCondLst>
                                        <p:cond delay="1000"/>
                                      </p:stCondLst>
                                      <p:childTnLst>
                                        <p:animClr clrSpc="rgb" dir="cw">
                                          <p:cBhvr>
                                            <p:cTn id="155" dur="500" fill="hold"/>
                                            <p:tgtEl>
                                              <p:spTgt spid="594"/>
                                            </p:tgtEl>
                                            <p:attrNameLst>
                                              <p:attrName>fillcolor</p:attrName>
                                            </p:attrNameLst>
                                          </p:cBhvr>
                                          <p:to>
                                            <a:srgbClr val="FBA517"/>
                                          </p:to>
                                        </p:animClr>
                                        <p:set>
                                          <p:cBhvr>
                                            <p:cTn id="156" dur="500" fill="hold"/>
                                            <p:tgtEl>
                                              <p:spTgt spid="594"/>
                                            </p:tgtEl>
                                            <p:attrNameLst>
                                              <p:attrName>fill.type</p:attrName>
                                            </p:attrNameLst>
                                          </p:cBhvr>
                                          <p:to>
                                            <p:strVal val="solid"/>
                                          </p:to>
                                        </p:set>
                                        <p:set>
                                          <p:cBhvr>
                                            <p:cTn id="157" dur="500" fill="hold"/>
                                            <p:tgtEl>
                                              <p:spTgt spid="594"/>
                                            </p:tgtEl>
                                            <p:attrNameLst>
                                              <p:attrName>fill.on</p:attrName>
                                            </p:attrNameLst>
                                          </p:cBhvr>
                                          <p:to>
                                            <p:strVal val="true"/>
                                          </p:to>
                                        </p:set>
                                      </p:childTnLst>
                                    </p:cTn>
                                  </p:par>
                                  <p:par>
                                    <p:cTn id="158" presetID="6" presetClass="emph" presetSubtype="0" decel="50000" fill="remove" grpId="1" nodeType="withEffect">
                                      <p:stCondLst>
                                        <p:cond delay="1000"/>
                                      </p:stCondLst>
                                      <p:childTnLst>
                                        <p:animScale>
                                          <p:cBhvr>
                                            <p:cTn id="159" dur="250" fill="hold"/>
                                            <p:tgtEl>
                                              <p:spTgt spid="594"/>
                                            </p:tgtEl>
                                          </p:cBhvr>
                                          <p:by x="150000" y="150000"/>
                                        </p:animScale>
                                      </p:childTnLst>
                                    </p:cTn>
                                  </p:par>
                                  <p:par>
                                    <p:cTn id="160" presetID="6" presetClass="emph" presetSubtype="0" decel="50000" fill="remove" grpId="1" nodeType="withEffect">
                                      <p:stCondLst>
                                        <p:cond delay="1000"/>
                                      </p:stCondLst>
                                      <p:childTnLst>
                                        <p:animScale>
                                          <p:cBhvr>
                                            <p:cTn id="161" dur="250" fill="hold"/>
                                            <p:tgtEl>
                                              <p:spTgt spid="596"/>
                                            </p:tgtEl>
                                          </p:cBhvr>
                                          <p:by x="150000" y="150000"/>
                                        </p:animScale>
                                      </p:childTnLst>
                                    </p:cTn>
                                  </p:par>
                                </p:childTnLst>
                              </p:cTn>
                            </p:par>
                            <p:par>
                              <p:cTn id="162" fill="hold">
                                <p:stCondLst>
                                  <p:cond delay="7250"/>
                                </p:stCondLst>
                                <p:childTnLst>
                                  <p:par>
                                    <p:cTn id="163" presetID="12" presetClass="entr" presetSubtype="1" fill="hold" nodeType="afterEffect">
                                      <p:stCondLst>
                                        <p:cond delay="500"/>
                                      </p:stCondLst>
                                      <p:childTnLst>
                                        <p:set>
                                          <p:cBhvr>
                                            <p:cTn id="164" dur="1" fill="hold">
                                              <p:stCondLst>
                                                <p:cond delay="0"/>
                                              </p:stCondLst>
                                            </p:cTn>
                                            <p:tgtEl>
                                              <p:spTgt spid="288"/>
                                            </p:tgtEl>
                                            <p:attrNameLst>
                                              <p:attrName>style.visibility</p:attrName>
                                            </p:attrNameLst>
                                          </p:cBhvr>
                                          <p:to>
                                            <p:strVal val="visible"/>
                                          </p:to>
                                        </p:set>
                                        <p:anim calcmode="lin" valueType="num">
                                          <p:cBhvr additive="base">
                                            <p:cTn id="165" dur="500"/>
                                            <p:tgtEl>
                                              <p:spTgt spid="288"/>
                                            </p:tgtEl>
                                            <p:attrNameLst>
                                              <p:attrName>ppt_y</p:attrName>
                                            </p:attrNameLst>
                                          </p:cBhvr>
                                          <p:tavLst>
                                            <p:tav tm="0">
                                              <p:val>
                                                <p:strVal val="#ppt_y-#ppt_h*1.125000"/>
                                              </p:val>
                                            </p:tav>
                                            <p:tav tm="100000">
                                              <p:val>
                                                <p:strVal val="#ppt_y"/>
                                              </p:val>
                                            </p:tav>
                                          </p:tavLst>
                                        </p:anim>
                                        <p:animEffect transition="in" filter="wipe(down)">
                                          <p:cBhvr>
                                            <p:cTn id="166" dur="500"/>
                                            <p:tgtEl>
                                              <p:spTgt spid="288"/>
                                            </p:tgtEl>
                                          </p:cBhvr>
                                        </p:animEffect>
                                      </p:childTnLst>
                                    </p:cTn>
                                  </p:par>
                                  <p:par>
                                    <p:cTn id="167" presetID="1" presetClass="emph" presetSubtype="2" fill="hold" grpId="1" nodeType="withEffect">
                                      <p:stCondLst>
                                        <p:cond delay="1000"/>
                                      </p:stCondLst>
                                      <p:childTnLst>
                                        <p:animClr clrSpc="rgb" dir="cw">
                                          <p:cBhvr>
                                            <p:cTn id="168" dur="500" fill="hold"/>
                                            <p:tgtEl>
                                              <p:spTgt spid="471"/>
                                            </p:tgtEl>
                                            <p:attrNameLst>
                                              <p:attrName>fillcolor</p:attrName>
                                            </p:attrNameLst>
                                          </p:cBhvr>
                                          <p:to>
                                            <a:srgbClr val="FBA517"/>
                                          </p:to>
                                        </p:animClr>
                                        <p:set>
                                          <p:cBhvr>
                                            <p:cTn id="169" dur="500" fill="hold"/>
                                            <p:tgtEl>
                                              <p:spTgt spid="471"/>
                                            </p:tgtEl>
                                            <p:attrNameLst>
                                              <p:attrName>fill.type</p:attrName>
                                            </p:attrNameLst>
                                          </p:cBhvr>
                                          <p:to>
                                            <p:strVal val="solid"/>
                                          </p:to>
                                        </p:set>
                                        <p:set>
                                          <p:cBhvr>
                                            <p:cTn id="170" dur="500" fill="hold"/>
                                            <p:tgtEl>
                                              <p:spTgt spid="471"/>
                                            </p:tgtEl>
                                            <p:attrNameLst>
                                              <p:attrName>fill.on</p:attrName>
                                            </p:attrNameLst>
                                          </p:cBhvr>
                                          <p:to>
                                            <p:strVal val="true"/>
                                          </p:to>
                                        </p:set>
                                      </p:childTnLst>
                                    </p:cTn>
                                  </p:par>
                                  <p:par>
                                    <p:cTn id="171" presetID="1" presetClass="emph" presetSubtype="2" fill="hold" grpId="1" nodeType="withEffect">
                                      <p:stCondLst>
                                        <p:cond delay="1000"/>
                                      </p:stCondLst>
                                      <p:childTnLst>
                                        <p:animClr clrSpc="rgb" dir="cw">
                                          <p:cBhvr>
                                            <p:cTn id="172" dur="500" fill="hold"/>
                                            <p:tgtEl>
                                              <p:spTgt spid="593"/>
                                            </p:tgtEl>
                                            <p:attrNameLst>
                                              <p:attrName>fillcolor</p:attrName>
                                            </p:attrNameLst>
                                          </p:cBhvr>
                                          <p:to>
                                            <a:srgbClr val="FBA517"/>
                                          </p:to>
                                        </p:animClr>
                                        <p:set>
                                          <p:cBhvr>
                                            <p:cTn id="173" dur="500" fill="hold"/>
                                            <p:tgtEl>
                                              <p:spTgt spid="593"/>
                                            </p:tgtEl>
                                            <p:attrNameLst>
                                              <p:attrName>fill.type</p:attrName>
                                            </p:attrNameLst>
                                          </p:cBhvr>
                                          <p:to>
                                            <p:strVal val="solid"/>
                                          </p:to>
                                        </p:set>
                                        <p:set>
                                          <p:cBhvr>
                                            <p:cTn id="174" dur="500" fill="hold"/>
                                            <p:tgtEl>
                                              <p:spTgt spid="593"/>
                                            </p:tgtEl>
                                            <p:attrNameLst>
                                              <p:attrName>fill.on</p:attrName>
                                            </p:attrNameLst>
                                          </p:cBhvr>
                                          <p:to>
                                            <p:strVal val="true"/>
                                          </p:to>
                                        </p:set>
                                      </p:childTnLst>
                                    </p:cTn>
                                  </p:par>
                                  <p:par>
                                    <p:cTn id="175" presetID="1" presetClass="emph" presetSubtype="2" fill="hold" nodeType="withEffect">
                                      <p:stCondLst>
                                        <p:cond delay="1000"/>
                                      </p:stCondLst>
                                      <p:childTnLst>
                                        <p:animClr clrSpc="rgb" dir="cw">
                                          <p:cBhvr>
                                            <p:cTn id="176" dur="500" fill="hold"/>
                                            <p:tgtEl>
                                              <p:spTgt spid="597"/>
                                            </p:tgtEl>
                                            <p:attrNameLst>
                                              <p:attrName>fillcolor</p:attrName>
                                            </p:attrNameLst>
                                          </p:cBhvr>
                                          <p:to>
                                            <a:srgbClr val="FBA517"/>
                                          </p:to>
                                        </p:animClr>
                                        <p:set>
                                          <p:cBhvr>
                                            <p:cTn id="177" dur="500" fill="hold"/>
                                            <p:tgtEl>
                                              <p:spTgt spid="597"/>
                                            </p:tgtEl>
                                            <p:attrNameLst>
                                              <p:attrName>fill.type</p:attrName>
                                            </p:attrNameLst>
                                          </p:cBhvr>
                                          <p:to>
                                            <p:strVal val="solid"/>
                                          </p:to>
                                        </p:set>
                                        <p:set>
                                          <p:cBhvr>
                                            <p:cTn id="178" dur="500" fill="hold"/>
                                            <p:tgtEl>
                                              <p:spTgt spid="597"/>
                                            </p:tgtEl>
                                            <p:attrNameLst>
                                              <p:attrName>fill.on</p:attrName>
                                            </p:attrNameLst>
                                          </p:cBhvr>
                                          <p:to>
                                            <p:strVal val="true"/>
                                          </p:to>
                                        </p:set>
                                      </p:childTnLst>
                                    </p:cTn>
                                  </p:par>
                                  <p:par>
                                    <p:cTn id="179" presetID="6" presetClass="emph" presetSubtype="0" decel="50000" fill="remove" grpId="2" nodeType="withEffect">
                                      <p:stCondLst>
                                        <p:cond delay="1000"/>
                                      </p:stCondLst>
                                      <p:childTnLst>
                                        <p:animScale>
                                          <p:cBhvr>
                                            <p:cTn id="180" dur="250" fill="hold"/>
                                            <p:tgtEl>
                                              <p:spTgt spid="471"/>
                                            </p:tgtEl>
                                          </p:cBhvr>
                                          <p:by x="150000" y="150000"/>
                                        </p:animScale>
                                      </p:childTnLst>
                                    </p:cTn>
                                  </p:par>
                                  <p:par>
                                    <p:cTn id="181" presetID="6" presetClass="emph" presetSubtype="0" decel="50000" fill="remove" grpId="2" nodeType="withEffect">
                                      <p:stCondLst>
                                        <p:cond delay="1000"/>
                                      </p:stCondLst>
                                      <p:childTnLst>
                                        <p:animScale>
                                          <p:cBhvr>
                                            <p:cTn id="182" dur="250" fill="hold"/>
                                            <p:tgtEl>
                                              <p:spTgt spid="593"/>
                                            </p:tgtEl>
                                          </p:cBhvr>
                                          <p:by x="150000" y="150000"/>
                                        </p:animScale>
                                      </p:childTnLst>
                                    </p:cTn>
                                  </p:par>
                                  <p:par>
                                    <p:cTn id="183" presetID="6" presetClass="emph" presetSubtype="0" decel="50000" fill="remove" grpId="1" nodeType="withEffect">
                                      <p:stCondLst>
                                        <p:cond delay="1000"/>
                                      </p:stCondLst>
                                      <p:childTnLst>
                                        <p:animScale>
                                          <p:cBhvr>
                                            <p:cTn id="184" dur="250" fill="hold"/>
                                            <p:tgtEl>
                                              <p:spTgt spid="5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P spid="474" grpId="1" animBg="1"/>
          <p:bldP spid="595" grpId="0" animBg="1"/>
          <p:bldP spid="595" grpId="1" animBg="1"/>
          <p:bldP spid="596" grpId="0" animBg="1"/>
          <p:bldP spid="596" grpId="1" animBg="1"/>
          <p:bldP spid="597" grpId="0" animBg="1"/>
          <p:bldP spid="597" grpId="1" animBg="1"/>
          <p:bldP spid="299" grpId="0"/>
          <p:bldP spid="471" grpId="0" animBg="1"/>
          <p:bldP spid="471" grpId="1" animBg="1"/>
          <p:bldP spid="471" grpId="2" animBg="1"/>
          <p:bldP spid="472" grpId="0" animBg="1"/>
          <p:bldP spid="472" grpId="1" animBg="1"/>
          <p:bldP spid="593" grpId="0" animBg="1"/>
          <p:bldP spid="593" grpId="1" animBg="1"/>
          <p:bldP spid="593" grpId="2" animBg="1"/>
          <p:bldP spid="473" grpId="0" animBg="1"/>
          <p:bldP spid="473" grpId="1" animBg="1"/>
          <p:bldP spid="475" grpId="0" animBg="1"/>
          <p:bldP spid="475" grpId="1" animBg="1"/>
          <p:bldP spid="587" grpId="0" animBg="1"/>
          <p:bldP spid="594" grpId="0" animBg="1"/>
          <p:bldP spid="594" grpId="1" animBg="1"/>
          <p:bldP spid="470" grpId="0" animBg="1"/>
          <p:bldP spid="47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7"/>
                                            </p:tgtEl>
                                            <p:attrNameLst>
                                              <p:attrName>style.visibility</p:attrName>
                                            </p:attrNameLst>
                                          </p:cBhvr>
                                          <p:to>
                                            <p:strVal val="visible"/>
                                          </p:to>
                                        </p:set>
                                        <p:anim calcmode="lin" valueType="num">
                                          <p:cBhvr>
                                            <p:cTn id="7" dur="500" fill="hold"/>
                                            <p:tgtEl>
                                              <p:spTgt spid="587"/>
                                            </p:tgtEl>
                                            <p:attrNameLst>
                                              <p:attrName>ppt_w</p:attrName>
                                            </p:attrNameLst>
                                          </p:cBhvr>
                                          <p:tavLst>
                                            <p:tav tm="0">
                                              <p:val>
                                                <p:fltVal val="0"/>
                                              </p:val>
                                            </p:tav>
                                            <p:tav tm="100000">
                                              <p:val>
                                                <p:strVal val="#ppt_w"/>
                                              </p:val>
                                            </p:tav>
                                          </p:tavLst>
                                        </p:anim>
                                        <p:anim calcmode="lin" valueType="num">
                                          <p:cBhvr>
                                            <p:cTn id="8" dur="500" fill="hold"/>
                                            <p:tgtEl>
                                              <p:spTgt spid="587"/>
                                            </p:tgtEl>
                                            <p:attrNameLst>
                                              <p:attrName>ppt_h</p:attrName>
                                            </p:attrNameLst>
                                          </p:cBhvr>
                                          <p:tavLst>
                                            <p:tav tm="0">
                                              <p:val>
                                                <p:fltVal val="0"/>
                                              </p:val>
                                            </p:tav>
                                            <p:tav tm="100000">
                                              <p:val>
                                                <p:strVal val="#ppt_h"/>
                                              </p:val>
                                            </p:tav>
                                          </p:tavLst>
                                        </p:anim>
                                        <p:animEffect transition="in" filter="fade">
                                          <p:cBhvr>
                                            <p:cTn id="9" dur="500"/>
                                            <p:tgtEl>
                                              <p:spTgt spid="587"/>
                                            </p:tgtEl>
                                          </p:cBhvr>
                                        </p:animEffect>
                                      </p:childTnLst>
                                    </p:cTn>
                                  </p:par>
                                  <p:par>
                                    <p:cTn id="10" presetID="53" presetClass="entr" presetSubtype="16" fill="hold" nodeType="withEffect">
                                      <p:stCondLst>
                                        <p:cond delay="0"/>
                                      </p:stCondLst>
                                      <p:childTnLst>
                                        <p:set>
                                          <p:cBhvr>
                                            <p:cTn id="11" dur="1" fill="hold">
                                              <p:stCondLst>
                                                <p:cond delay="0"/>
                                              </p:stCondLst>
                                            </p:cTn>
                                            <p:tgtEl>
                                              <p:spTgt spid="588"/>
                                            </p:tgtEl>
                                            <p:attrNameLst>
                                              <p:attrName>style.visibility</p:attrName>
                                            </p:attrNameLst>
                                          </p:cBhvr>
                                          <p:to>
                                            <p:strVal val="visible"/>
                                          </p:to>
                                        </p:set>
                                        <p:anim calcmode="lin" valueType="num">
                                          <p:cBhvr>
                                            <p:cTn id="12" dur="500" fill="hold"/>
                                            <p:tgtEl>
                                              <p:spTgt spid="588"/>
                                            </p:tgtEl>
                                            <p:attrNameLst>
                                              <p:attrName>ppt_w</p:attrName>
                                            </p:attrNameLst>
                                          </p:cBhvr>
                                          <p:tavLst>
                                            <p:tav tm="0">
                                              <p:val>
                                                <p:fltVal val="0"/>
                                              </p:val>
                                            </p:tav>
                                            <p:tav tm="100000">
                                              <p:val>
                                                <p:strVal val="#ppt_w"/>
                                              </p:val>
                                            </p:tav>
                                          </p:tavLst>
                                        </p:anim>
                                        <p:anim calcmode="lin" valueType="num">
                                          <p:cBhvr>
                                            <p:cTn id="13" dur="500" fill="hold"/>
                                            <p:tgtEl>
                                              <p:spTgt spid="588"/>
                                            </p:tgtEl>
                                            <p:attrNameLst>
                                              <p:attrName>ppt_h</p:attrName>
                                            </p:attrNameLst>
                                          </p:cBhvr>
                                          <p:tavLst>
                                            <p:tav tm="0">
                                              <p:val>
                                                <p:fltVal val="0"/>
                                              </p:val>
                                            </p:tav>
                                            <p:tav tm="100000">
                                              <p:val>
                                                <p:strVal val="#ppt_h"/>
                                              </p:val>
                                            </p:tav>
                                          </p:tavLst>
                                        </p:anim>
                                        <p:animEffect transition="in" filter="fade">
                                          <p:cBhvr>
                                            <p:cTn id="14" dur="500"/>
                                            <p:tgtEl>
                                              <p:spTgt spid="588"/>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randombar(horizontal)">
                                          <p:cBhvr>
                                            <p:cTn id="18" dur="500"/>
                                            <p:tgtEl>
                                              <p:spTgt spid="151"/>
                                            </p:tgtEl>
                                          </p:cBhvr>
                                        </p:animEffect>
                                      </p:childTnLst>
                                    </p:cTn>
                                  </p:par>
                                  <p:par>
                                    <p:cTn id="19" presetID="14" presetClass="entr" presetSubtype="10" fill="hold" nodeType="withEffect">
                                      <p:stCondLst>
                                        <p:cond delay="0"/>
                                      </p:stCondLst>
                                      <p:childTnLst>
                                        <p:set>
                                          <p:cBhvr>
                                            <p:cTn id="20" dur="1" fill="hold">
                                              <p:stCondLst>
                                                <p:cond delay="0"/>
                                              </p:stCondLst>
                                            </p:cTn>
                                            <p:tgtEl>
                                              <p:spTgt spid="476"/>
                                            </p:tgtEl>
                                            <p:attrNameLst>
                                              <p:attrName>style.visibility</p:attrName>
                                            </p:attrNameLst>
                                          </p:cBhvr>
                                          <p:to>
                                            <p:strVal val="visible"/>
                                          </p:to>
                                        </p:set>
                                        <p:animEffect transition="in" filter="randombar(horizontal)">
                                          <p:cBhvr>
                                            <p:cTn id="21" dur="500"/>
                                            <p:tgtEl>
                                              <p:spTgt spid="476"/>
                                            </p:tgtEl>
                                          </p:cBhvr>
                                        </p:animEffect>
                                      </p:childTnLst>
                                    </p:cTn>
                                  </p:par>
                                  <p:par>
                                    <p:cTn id="22" presetID="14" presetClass="entr" presetSubtype="10" fill="hold" nodeType="withEffect">
                                      <p:stCondLst>
                                        <p:cond delay="250"/>
                                      </p:stCondLst>
                                      <p:childTnLst>
                                        <p:set>
                                          <p:cBhvr>
                                            <p:cTn id="23" dur="1" fill="hold">
                                              <p:stCondLst>
                                                <p:cond delay="0"/>
                                              </p:stCondLst>
                                            </p:cTn>
                                            <p:tgtEl>
                                              <p:spTgt spid="567"/>
                                            </p:tgtEl>
                                            <p:attrNameLst>
                                              <p:attrName>style.visibility</p:attrName>
                                            </p:attrNameLst>
                                          </p:cBhvr>
                                          <p:to>
                                            <p:strVal val="visible"/>
                                          </p:to>
                                        </p:set>
                                        <p:animEffect transition="in" filter="randombar(horizontal)">
                                          <p:cBhvr>
                                            <p:cTn id="24" dur="500"/>
                                            <p:tgtEl>
                                              <p:spTgt spid="567"/>
                                            </p:tgtEl>
                                          </p:cBhvr>
                                        </p:animEffect>
                                      </p:childTnLst>
                                    </p:cTn>
                                  </p:par>
                                  <p:par>
                                    <p:cTn id="25" presetID="14" presetClass="entr" presetSubtype="10" fill="hold" nodeType="withEffect">
                                      <p:stCondLst>
                                        <p:cond delay="250"/>
                                      </p:stCondLst>
                                      <p:childTnLst>
                                        <p:set>
                                          <p:cBhvr>
                                            <p:cTn id="26" dur="1" fill="hold">
                                              <p:stCondLst>
                                                <p:cond delay="0"/>
                                              </p:stCondLst>
                                            </p:cTn>
                                            <p:tgtEl>
                                              <p:spTgt spid="539"/>
                                            </p:tgtEl>
                                            <p:attrNameLst>
                                              <p:attrName>style.visibility</p:attrName>
                                            </p:attrNameLst>
                                          </p:cBhvr>
                                          <p:to>
                                            <p:strVal val="visible"/>
                                          </p:to>
                                        </p:set>
                                        <p:animEffect transition="in" filter="randombar(horizontal)">
                                          <p:cBhvr>
                                            <p:cTn id="27" dur="500"/>
                                            <p:tgtEl>
                                              <p:spTgt spid="539"/>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472"/>
                                            </p:tgtEl>
                                            <p:attrNameLst>
                                              <p:attrName>style.visibility</p:attrName>
                                            </p:attrNameLst>
                                          </p:cBhvr>
                                          <p:to>
                                            <p:strVal val="visible"/>
                                          </p:to>
                                        </p:set>
                                        <p:anim calcmode="lin" valueType="num">
                                          <p:cBhvr>
                                            <p:cTn id="30" dur="500" fill="hold"/>
                                            <p:tgtEl>
                                              <p:spTgt spid="472"/>
                                            </p:tgtEl>
                                            <p:attrNameLst>
                                              <p:attrName>ppt_w</p:attrName>
                                            </p:attrNameLst>
                                          </p:cBhvr>
                                          <p:tavLst>
                                            <p:tav tm="0">
                                              <p:val>
                                                <p:fltVal val="0"/>
                                              </p:val>
                                            </p:tav>
                                            <p:tav tm="100000">
                                              <p:val>
                                                <p:strVal val="#ppt_w"/>
                                              </p:val>
                                            </p:tav>
                                          </p:tavLst>
                                        </p:anim>
                                        <p:anim calcmode="lin" valueType="num">
                                          <p:cBhvr>
                                            <p:cTn id="31" dur="500" fill="hold"/>
                                            <p:tgtEl>
                                              <p:spTgt spid="472"/>
                                            </p:tgtEl>
                                            <p:attrNameLst>
                                              <p:attrName>ppt_h</p:attrName>
                                            </p:attrNameLst>
                                          </p:cBhvr>
                                          <p:tavLst>
                                            <p:tav tm="0">
                                              <p:val>
                                                <p:fltVal val="0"/>
                                              </p:val>
                                            </p:tav>
                                            <p:tav tm="100000">
                                              <p:val>
                                                <p:strVal val="#ppt_h"/>
                                              </p:val>
                                            </p:tav>
                                          </p:tavLst>
                                        </p:anim>
                                        <p:animEffect transition="in" filter="fade">
                                          <p:cBhvr>
                                            <p:cTn id="32" dur="500"/>
                                            <p:tgtEl>
                                              <p:spTgt spid="472"/>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594"/>
                                            </p:tgtEl>
                                            <p:attrNameLst>
                                              <p:attrName>style.visibility</p:attrName>
                                            </p:attrNameLst>
                                          </p:cBhvr>
                                          <p:to>
                                            <p:strVal val="visible"/>
                                          </p:to>
                                        </p:set>
                                        <p:anim calcmode="lin" valueType="num">
                                          <p:cBhvr>
                                            <p:cTn id="35" dur="500" fill="hold"/>
                                            <p:tgtEl>
                                              <p:spTgt spid="594"/>
                                            </p:tgtEl>
                                            <p:attrNameLst>
                                              <p:attrName>ppt_w</p:attrName>
                                            </p:attrNameLst>
                                          </p:cBhvr>
                                          <p:tavLst>
                                            <p:tav tm="0">
                                              <p:val>
                                                <p:fltVal val="0"/>
                                              </p:val>
                                            </p:tav>
                                            <p:tav tm="100000">
                                              <p:val>
                                                <p:strVal val="#ppt_w"/>
                                              </p:val>
                                            </p:tav>
                                          </p:tavLst>
                                        </p:anim>
                                        <p:anim calcmode="lin" valueType="num">
                                          <p:cBhvr>
                                            <p:cTn id="36" dur="500" fill="hold"/>
                                            <p:tgtEl>
                                              <p:spTgt spid="594"/>
                                            </p:tgtEl>
                                            <p:attrNameLst>
                                              <p:attrName>ppt_h</p:attrName>
                                            </p:attrNameLst>
                                          </p:cBhvr>
                                          <p:tavLst>
                                            <p:tav tm="0">
                                              <p:val>
                                                <p:fltVal val="0"/>
                                              </p:val>
                                            </p:tav>
                                            <p:tav tm="100000">
                                              <p:val>
                                                <p:strVal val="#ppt_h"/>
                                              </p:val>
                                            </p:tav>
                                          </p:tavLst>
                                        </p:anim>
                                        <p:animEffect transition="in" filter="fade">
                                          <p:cBhvr>
                                            <p:cTn id="37" dur="500"/>
                                            <p:tgtEl>
                                              <p:spTgt spid="594"/>
                                            </p:tgtEl>
                                          </p:cBhvr>
                                        </p:animEffect>
                                      </p:childTnLst>
                                    </p:cTn>
                                  </p:par>
                                  <p:par>
                                    <p:cTn id="38" presetID="53" presetClass="entr" presetSubtype="16" fill="hold" grpId="0" nodeType="withEffect">
                                      <p:stCondLst>
                                        <p:cond delay="250"/>
                                      </p:stCondLst>
                                      <p:childTnLst>
                                        <p:set>
                                          <p:cBhvr>
                                            <p:cTn id="39" dur="1" fill="hold">
                                              <p:stCondLst>
                                                <p:cond delay="0"/>
                                              </p:stCondLst>
                                            </p:cTn>
                                            <p:tgtEl>
                                              <p:spTgt spid="593"/>
                                            </p:tgtEl>
                                            <p:attrNameLst>
                                              <p:attrName>style.visibility</p:attrName>
                                            </p:attrNameLst>
                                          </p:cBhvr>
                                          <p:to>
                                            <p:strVal val="visible"/>
                                          </p:to>
                                        </p:set>
                                        <p:anim calcmode="lin" valueType="num">
                                          <p:cBhvr>
                                            <p:cTn id="40" dur="500" fill="hold"/>
                                            <p:tgtEl>
                                              <p:spTgt spid="593"/>
                                            </p:tgtEl>
                                            <p:attrNameLst>
                                              <p:attrName>ppt_w</p:attrName>
                                            </p:attrNameLst>
                                          </p:cBhvr>
                                          <p:tavLst>
                                            <p:tav tm="0">
                                              <p:val>
                                                <p:fltVal val="0"/>
                                              </p:val>
                                            </p:tav>
                                            <p:tav tm="100000">
                                              <p:val>
                                                <p:strVal val="#ppt_w"/>
                                              </p:val>
                                            </p:tav>
                                          </p:tavLst>
                                        </p:anim>
                                        <p:anim calcmode="lin" valueType="num">
                                          <p:cBhvr>
                                            <p:cTn id="41" dur="500" fill="hold"/>
                                            <p:tgtEl>
                                              <p:spTgt spid="593"/>
                                            </p:tgtEl>
                                            <p:attrNameLst>
                                              <p:attrName>ppt_h</p:attrName>
                                            </p:attrNameLst>
                                          </p:cBhvr>
                                          <p:tavLst>
                                            <p:tav tm="0">
                                              <p:val>
                                                <p:fltVal val="0"/>
                                              </p:val>
                                            </p:tav>
                                            <p:tav tm="100000">
                                              <p:val>
                                                <p:strVal val="#ppt_h"/>
                                              </p:val>
                                            </p:tav>
                                          </p:tavLst>
                                        </p:anim>
                                        <p:animEffect transition="in" filter="fade">
                                          <p:cBhvr>
                                            <p:cTn id="42" dur="500"/>
                                            <p:tgtEl>
                                              <p:spTgt spid="593"/>
                                            </p:tgtEl>
                                          </p:cBhvr>
                                        </p:animEffect>
                                      </p:childTnLst>
                                    </p:cTn>
                                  </p:par>
                                  <p:par>
                                    <p:cTn id="43" presetID="53" presetClass="entr" presetSubtype="16" fill="hold" grpId="0" nodeType="withEffect">
                                      <p:stCondLst>
                                        <p:cond delay="250"/>
                                      </p:stCondLst>
                                      <p:childTnLst>
                                        <p:set>
                                          <p:cBhvr>
                                            <p:cTn id="44" dur="1" fill="hold">
                                              <p:stCondLst>
                                                <p:cond delay="0"/>
                                              </p:stCondLst>
                                            </p:cTn>
                                            <p:tgtEl>
                                              <p:spTgt spid="471"/>
                                            </p:tgtEl>
                                            <p:attrNameLst>
                                              <p:attrName>style.visibility</p:attrName>
                                            </p:attrNameLst>
                                          </p:cBhvr>
                                          <p:to>
                                            <p:strVal val="visible"/>
                                          </p:to>
                                        </p:set>
                                        <p:anim calcmode="lin" valueType="num">
                                          <p:cBhvr>
                                            <p:cTn id="45" dur="500" fill="hold"/>
                                            <p:tgtEl>
                                              <p:spTgt spid="471"/>
                                            </p:tgtEl>
                                            <p:attrNameLst>
                                              <p:attrName>ppt_w</p:attrName>
                                            </p:attrNameLst>
                                          </p:cBhvr>
                                          <p:tavLst>
                                            <p:tav tm="0">
                                              <p:val>
                                                <p:fltVal val="0"/>
                                              </p:val>
                                            </p:tav>
                                            <p:tav tm="100000">
                                              <p:val>
                                                <p:strVal val="#ppt_w"/>
                                              </p:val>
                                            </p:tav>
                                          </p:tavLst>
                                        </p:anim>
                                        <p:anim calcmode="lin" valueType="num">
                                          <p:cBhvr>
                                            <p:cTn id="46" dur="500" fill="hold"/>
                                            <p:tgtEl>
                                              <p:spTgt spid="471"/>
                                            </p:tgtEl>
                                            <p:attrNameLst>
                                              <p:attrName>ppt_h</p:attrName>
                                            </p:attrNameLst>
                                          </p:cBhvr>
                                          <p:tavLst>
                                            <p:tav tm="0">
                                              <p:val>
                                                <p:fltVal val="0"/>
                                              </p:val>
                                            </p:tav>
                                            <p:tav tm="100000">
                                              <p:val>
                                                <p:strVal val="#ppt_h"/>
                                              </p:val>
                                            </p:tav>
                                          </p:tavLst>
                                        </p:anim>
                                        <p:animEffect transition="in" filter="fade">
                                          <p:cBhvr>
                                            <p:cTn id="47" dur="500"/>
                                            <p:tgtEl>
                                              <p:spTgt spid="471"/>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470"/>
                                            </p:tgtEl>
                                            <p:attrNameLst>
                                              <p:attrName>style.visibility</p:attrName>
                                            </p:attrNameLst>
                                          </p:cBhvr>
                                          <p:to>
                                            <p:strVal val="visible"/>
                                          </p:to>
                                        </p:set>
                                        <p:anim calcmode="lin" valueType="num">
                                          <p:cBhvr>
                                            <p:cTn id="50" dur="500" fill="hold"/>
                                            <p:tgtEl>
                                              <p:spTgt spid="470"/>
                                            </p:tgtEl>
                                            <p:attrNameLst>
                                              <p:attrName>ppt_w</p:attrName>
                                            </p:attrNameLst>
                                          </p:cBhvr>
                                          <p:tavLst>
                                            <p:tav tm="0">
                                              <p:val>
                                                <p:fltVal val="0"/>
                                              </p:val>
                                            </p:tav>
                                            <p:tav tm="100000">
                                              <p:val>
                                                <p:strVal val="#ppt_w"/>
                                              </p:val>
                                            </p:tav>
                                          </p:tavLst>
                                        </p:anim>
                                        <p:anim calcmode="lin" valueType="num">
                                          <p:cBhvr>
                                            <p:cTn id="51" dur="500" fill="hold"/>
                                            <p:tgtEl>
                                              <p:spTgt spid="470"/>
                                            </p:tgtEl>
                                            <p:attrNameLst>
                                              <p:attrName>ppt_h</p:attrName>
                                            </p:attrNameLst>
                                          </p:cBhvr>
                                          <p:tavLst>
                                            <p:tav tm="0">
                                              <p:val>
                                                <p:fltVal val="0"/>
                                              </p:val>
                                            </p:tav>
                                            <p:tav tm="100000">
                                              <p:val>
                                                <p:strVal val="#ppt_h"/>
                                              </p:val>
                                            </p:tav>
                                          </p:tavLst>
                                        </p:anim>
                                        <p:animEffect transition="in" filter="fade">
                                          <p:cBhvr>
                                            <p:cTn id="52" dur="500"/>
                                            <p:tgtEl>
                                              <p:spTgt spid="470"/>
                                            </p:tgtEl>
                                          </p:cBhvr>
                                        </p:animEffect>
                                      </p:childTnLst>
                                    </p:cTn>
                                  </p:par>
                                  <p:par>
                                    <p:cTn id="53" presetID="53" presetClass="entr" presetSubtype="16" fill="hold" grpId="0" nodeType="withEffect">
                                      <p:stCondLst>
                                        <p:cond delay="250"/>
                                      </p:stCondLst>
                                      <p:childTnLst>
                                        <p:set>
                                          <p:cBhvr>
                                            <p:cTn id="54" dur="1" fill="hold">
                                              <p:stCondLst>
                                                <p:cond delay="0"/>
                                              </p:stCondLst>
                                            </p:cTn>
                                            <p:tgtEl>
                                              <p:spTgt spid="473"/>
                                            </p:tgtEl>
                                            <p:attrNameLst>
                                              <p:attrName>style.visibility</p:attrName>
                                            </p:attrNameLst>
                                          </p:cBhvr>
                                          <p:to>
                                            <p:strVal val="visible"/>
                                          </p:to>
                                        </p:set>
                                        <p:anim calcmode="lin" valueType="num">
                                          <p:cBhvr>
                                            <p:cTn id="55" dur="500" fill="hold"/>
                                            <p:tgtEl>
                                              <p:spTgt spid="473"/>
                                            </p:tgtEl>
                                            <p:attrNameLst>
                                              <p:attrName>ppt_w</p:attrName>
                                            </p:attrNameLst>
                                          </p:cBhvr>
                                          <p:tavLst>
                                            <p:tav tm="0">
                                              <p:val>
                                                <p:fltVal val="0"/>
                                              </p:val>
                                            </p:tav>
                                            <p:tav tm="100000">
                                              <p:val>
                                                <p:strVal val="#ppt_w"/>
                                              </p:val>
                                            </p:tav>
                                          </p:tavLst>
                                        </p:anim>
                                        <p:anim calcmode="lin" valueType="num">
                                          <p:cBhvr>
                                            <p:cTn id="56" dur="500" fill="hold"/>
                                            <p:tgtEl>
                                              <p:spTgt spid="473"/>
                                            </p:tgtEl>
                                            <p:attrNameLst>
                                              <p:attrName>ppt_h</p:attrName>
                                            </p:attrNameLst>
                                          </p:cBhvr>
                                          <p:tavLst>
                                            <p:tav tm="0">
                                              <p:val>
                                                <p:fltVal val="0"/>
                                              </p:val>
                                            </p:tav>
                                            <p:tav tm="100000">
                                              <p:val>
                                                <p:strVal val="#ppt_h"/>
                                              </p:val>
                                            </p:tav>
                                          </p:tavLst>
                                        </p:anim>
                                        <p:animEffect transition="in" filter="fade">
                                          <p:cBhvr>
                                            <p:cTn id="57" dur="500"/>
                                            <p:tgtEl>
                                              <p:spTgt spid="473"/>
                                            </p:tgtEl>
                                          </p:cBhvr>
                                        </p:animEffect>
                                      </p:childTnLst>
                                    </p:cTn>
                                  </p:par>
                                  <p:par>
                                    <p:cTn id="58" presetID="53" presetClass="entr" presetSubtype="16" fill="hold" grpId="0" nodeType="withEffect">
                                      <p:stCondLst>
                                        <p:cond delay="250"/>
                                      </p:stCondLst>
                                      <p:childTnLst>
                                        <p:set>
                                          <p:cBhvr>
                                            <p:cTn id="59" dur="1" fill="hold">
                                              <p:stCondLst>
                                                <p:cond delay="0"/>
                                              </p:stCondLst>
                                            </p:cTn>
                                            <p:tgtEl>
                                              <p:spTgt spid="475"/>
                                            </p:tgtEl>
                                            <p:attrNameLst>
                                              <p:attrName>style.visibility</p:attrName>
                                            </p:attrNameLst>
                                          </p:cBhvr>
                                          <p:to>
                                            <p:strVal val="visible"/>
                                          </p:to>
                                        </p:set>
                                        <p:anim calcmode="lin" valueType="num">
                                          <p:cBhvr>
                                            <p:cTn id="60" dur="500" fill="hold"/>
                                            <p:tgtEl>
                                              <p:spTgt spid="475"/>
                                            </p:tgtEl>
                                            <p:attrNameLst>
                                              <p:attrName>ppt_w</p:attrName>
                                            </p:attrNameLst>
                                          </p:cBhvr>
                                          <p:tavLst>
                                            <p:tav tm="0">
                                              <p:val>
                                                <p:fltVal val="0"/>
                                              </p:val>
                                            </p:tav>
                                            <p:tav tm="100000">
                                              <p:val>
                                                <p:strVal val="#ppt_w"/>
                                              </p:val>
                                            </p:tav>
                                          </p:tavLst>
                                        </p:anim>
                                        <p:anim calcmode="lin" valueType="num">
                                          <p:cBhvr>
                                            <p:cTn id="61" dur="500" fill="hold"/>
                                            <p:tgtEl>
                                              <p:spTgt spid="475"/>
                                            </p:tgtEl>
                                            <p:attrNameLst>
                                              <p:attrName>ppt_h</p:attrName>
                                            </p:attrNameLst>
                                          </p:cBhvr>
                                          <p:tavLst>
                                            <p:tav tm="0">
                                              <p:val>
                                                <p:fltVal val="0"/>
                                              </p:val>
                                            </p:tav>
                                            <p:tav tm="100000">
                                              <p:val>
                                                <p:strVal val="#ppt_h"/>
                                              </p:val>
                                            </p:tav>
                                          </p:tavLst>
                                        </p:anim>
                                        <p:animEffect transition="in" filter="fade">
                                          <p:cBhvr>
                                            <p:cTn id="62" dur="500"/>
                                            <p:tgtEl>
                                              <p:spTgt spid="475"/>
                                            </p:tgtEl>
                                          </p:cBhvr>
                                        </p:animEffect>
                                      </p:childTnLst>
                                    </p:cTn>
                                  </p:par>
                                  <p:par>
                                    <p:cTn id="63" presetID="53" presetClass="entr" presetSubtype="16" fill="hold" grpId="0" nodeType="withEffect">
                                      <p:stCondLst>
                                        <p:cond delay="250"/>
                                      </p:stCondLst>
                                      <p:childTnLst>
                                        <p:set>
                                          <p:cBhvr>
                                            <p:cTn id="64" dur="1" fill="hold">
                                              <p:stCondLst>
                                                <p:cond delay="0"/>
                                              </p:stCondLst>
                                            </p:cTn>
                                            <p:tgtEl>
                                              <p:spTgt spid="474"/>
                                            </p:tgtEl>
                                            <p:attrNameLst>
                                              <p:attrName>style.visibility</p:attrName>
                                            </p:attrNameLst>
                                          </p:cBhvr>
                                          <p:to>
                                            <p:strVal val="visible"/>
                                          </p:to>
                                        </p:set>
                                        <p:anim calcmode="lin" valueType="num">
                                          <p:cBhvr>
                                            <p:cTn id="65" dur="500" fill="hold"/>
                                            <p:tgtEl>
                                              <p:spTgt spid="474"/>
                                            </p:tgtEl>
                                            <p:attrNameLst>
                                              <p:attrName>ppt_w</p:attrName>
                                            </p:attrNameLst>
                                          </p:cBhvr>
                                          <p:tavLst>
                                            <p:tav tm="0">
                                              <p:val>
                                                <p:fltVal val="0"/>
                                              </p:val>
                                            </p:tav>
                                            <p:tav tm="100000">
                                              <p:val>
                                                <p:strVal val="#ppt_w"/>
                                              </p:val>
                                            </p:tav>
                                          </p:tavLst>
                                        </p:anim>
                                        <p:anim calcmode="lin" valueType="num">
                                          <p:cBhvr>
                                            <p:cTn id="66" dur="500" fill="hold"/>
                                            <p:tgtEl>
                                              <p:spTgt spid="474"/>
                                            </p:tgtEl>
                                            <p:attrNameLst>
                                              <p:attrName>ppt_h</p:attrName>
                                            </p:attrNameLst>
                                          </p:cBhvr>
                                          <p:tavLst>
                                            <p:tav tm="0">
                                              <p:val>
                                                <p:fltVal val="0"/>
                                              </p:val>
                                            </p:tav>
                                            <p:tav tm="100000">
                                              <p:val>
                                                <p:strVal val="#ppt_h"/>
                                              </p:val>
                                            </p:tav>
                                          </p:tavLst>
                                        </p:anim>
                                        <p:animEffect transition="in" filter="fade">
                                          <p:cBhvr>
                                            <p:cTn id="67" dur="500"/>
                                            <p:tgtEl>
                                              <p:spTgt spid="474"/>
                                            </p:tgtEl>
                                          </p:cBhvr>
                                        </p:animEffect>
                                      </p:childTnLst>
                                    </p:cTn>
                                  </p:par>
                                  <p:par>
                                    <p:cTn id="68" presetID="53" presetClass="entr" presetSubtype="16" fill="hold" grpId="0" nodeType="withEffect">
                                      <p:stCondLst>
                                        <p:cond delay="250"/>
                                      </p:stCondLst>
                                      <p:childTnLst>
                                        <p:set>
                                          <p:cBhvr>
                                            <p:cTn id="69" dur="1" fill="hold">
                                              <p:stCondLst>
                                                <p:cond delay="0"/>
                                              </p:stCondLst>
                                            </p:cTn>
                                            <p:tgtEl>
                                              <p:spTgt spid="595"/>
                                            </p:tgtEl>
                                            <p:attrNameLst>
                                              <p:attrName>style.visibility</p:attrName>
                                            </p:attrNameLst>
                                          </p:cBhvr>
                                          <p:to>
                                            <p:strVal val="visible"/>
                                          </p:to>
                                        </p:set>
                                        <p:anim calcmode="lin" valueType="num">
                                          <p:cBhvr>
                                            <p:cTn id="70" dur="500" fill="hold"/>
                                            <p:tgtEl>
                                              <p:spTgt spid="595"/>
                                            </p:tgtEl>
                                            <p:attrNameLst>
                                              <p:attrName>ppt_w</p:attrName>
                                            </p:attrNameLst>
                                          </p:cBhvr>
                                          <p:tavLst>
                                            <p:tav tm="0">
                                              <p:val>
                                                <p:fltVal val="0"/>
                                              </p:val>
                                            </p:tav>
                                            <p:tav tm="100000">
                                              <p:val>
                                                <p:strVal val="#ppt_w"/>
                                              </p:val>
                                            </p:tav>
                                          </p:tavLst>
                                        </p:anim>
                                        <p:anim calcmode="lin" valueType="num">
                                          <p:cBhvr>
                                            <p:cTn id="71" dur="500" fill="hold"/>
                                            <p:tgtEl>
                                              <p:spTgt spid="595"/>
                                            </p:tgtEl>
                                            <p:attrNameLst>
                                              <p:attrName>ppt_h</p:attrName>
                                            </p:attrNameLst>
                                          </p:cBhvr>
                                          <p:tavLst>
                                            <p:tav tm="0">
                                              <p:val>
                                                <p:fltVal val="0"/>
                                              </p:val>
                                            </p:tav>
                                            <p:tav tm="100000">
                                              <p:val>
                                                <p:strVal val="#ppt_h"/>
                                              </p:val>
                                            </p:tav>
                                          </p:tavLst>
                                        </p:anim>
                                        <p:animEffect transition="in" filter="fade">
                                          <p:cBhvr>
                                            <p:cTn id="72" dur="500"/>
                                            <p:tgtEl>
                                              <p:spTgt spid="595"/>
                                            </p:tgtEl>
                                          </p:cBhvr>
                                        </p:animEffect>
                                      </p:childTnLst>
                                    </p:cTn>
                                  </p:par>
                                  <p:par>
                                    <p:cTn id="73" presetID="53" presetClass="entr" presetSubtype="16" fill="hold" grpId="0" nodeType="withEffect">
                                      <p:stCondLst>
                                        <p:cond delay="250"/>
                                      </p:stCondLst>
                                      <p:childTnLst>
                                        <p:set>
                                          <p:cBhvr>
                                            <p:cTn id="74" dur="1" fill="hold">
                                              <p:stCondLst>
                                                <p:cond delay="0"/>
                                              </p:stCondLst>
                                            </p:cTn>
                                            <p:tgtEl>
                                              <p:spTgt spid="597"/>
                                            </p:tgtEl>
                                            <p:attrNameLst>
                                              <p:attrName>style.visibility</p:attrName>
                                            </p:attrNameLst>
                                          </p:cBhvr>
                                          <p:to>
                                            <p:strVal val="visible"/>
                                          </p:to>
                                        </p:set>
                                        <p:anim calcmode="lin" valueType="num">
                                          <p:cBhvr>
                                            <p:cTn id="75" dur="500" fill="hold"/>
                                            <p:tgtEl>
                                              <p:spTgt spid="597"/>
                                            </p:tgtEl>
                                            <p:attrNameLst>
                                              <p:attrName>ppt_w</p:attrName>
                                            </p:attrNameLst>
                                          </p:cBhvr>
                                          <p:tavLst>
                                            <p:tav tm="0">
                                              <p:val>
                                                <p:fltVal val="0"/>
                                              </p:val>
                                            </p:tav>
                                            <p:tav tm="100000">
                                              <p:val>
                                                <p:strVal val="#ppt_w"/>
                                              </p:val>
                                            </p:tav>
                                          </p:tavLst>
                                        </p:anim>
                                        <p:anim calcmode="lin" valueType="num">
                                          <p:cBhvr>
                                            <p:cTn id="76" dur="500" fill="hold"/>
                                            <p:tgtEl>
                                              <p:spTgt spid="597"/>
                                            </p:tgtEl>
                                            <p:attrNameLst>
                                              <p:attrName>ppt_h</p:attrName>
                                            </p:attrNameLst>
                                          </p:cBhvr>
                                          <p:tavLst>
                                            <p:tav tm="0">
                                              <p:val>
                                                <p:fltVal val="0"/>
                                              </p:val>
                                            </p:tav>
                                            <p:tav tm="100000">
                                              <p:val>
                                                <p:strVal val="#ppt_h"/>
                                              </p:val>
                                            </p:tav>
                                          </p:tavLst>
                                        </p:anim>
                                        <p:animEffect transition="in" filter="fade">
                                          <p:cBhvr>
                                            <p:cTn id="77" dur="500"/>
                                            <p:tgtEl>
                                              <p:spTgt spid="597"/>
                                            </p:tgtEl>
                                          </p:cBhvr>
                                        </p:animEffect>
                                      </p:childTnLst>
                                    </p:cTn>
                                  </p:par>
                                  <p:par>
                                    <p:cTn id="78" presetID="53" presetClass="entr" presetSubtype="16" fill="hold" grpId="0" nodeType="withEffect">
                                      <p:stCondLst>
                                        <p:cond delay="250"/>
                                      </p:stCondLst>
                                      <p:childTnLst>
                                        <p:set>
                                          <p:cBhvr>
                                            <p:cTn id="79" dur="1" fill="hold">
                                              <p:stCondLst>
                                                <p:cond delay="0"/>
                                              </p:stCondLst>
                                            </p:cTn>
                                            <p:tgtEl>
                                              <p:spTgt spid="596"/>
                                            </p:tgtEl>
                                            <p:attrNameLst>
                                              <p:attrName>style.visibility</p:attrName>
                                            </p:attrNameLst>
                                          </p:cBhvr>
                                          <p:to>
                                            <p:strVal val="visible"/>
                                          </p:to>
                                        </p:set>
                                        <p:anim calcmode="lin" valueType="num">
                                          <p:cBhvr>
                                            <p:cTn id="80" dur="500" fill="hold"/>
                                            <p:tgtEl>
                                              <p:spTgt spid="596"/>
                                            </p:tgtEl>
                                            <p:attrNameLst>
                                              <p:attrName>ppt_w</p:attrName>
                                            </p:attrNameLst>
                                          </p:cBhvr>
                                          <p:tavLst>
                                            <p:tav tm="0">
                                              <p:val>
                                                <p:fltVal val="0"/>
                                              </p:val>
                                            </p:tav>
                                            <p:tav tm="100000">
                                              <p:val>
                                                <p:strVal val="#ppt_w"/>
                                              </p:val>
                                            </p:tav>
                                          </p:tavLst>
                                        </p:anim>
                                        <p:anim calcmode="lin" valueType="num">
                                          <p:cBhvr>
                                            <p:cTn id="81" dur="500" fill="hold"/>
                                            <p:tgtEl>
                                              <p:spTgt spid="596"/>
                                            </p:tgtEl>
                                            <p:attrNameLst>
                                              <p:attrName>ppt_h</p:attrName>
                                            </p:attrNameLst>
                                          </p:cBhvr>
                                          <p:tavLst>
                                            <p:tav tm="0">
                                              <p:val>
                                                <p:fltVal val="0"/>
                                              </p:val>
                                            </p:tav>
                                            <p:tav tm="100000">
                                              <p:val>
                                                <p:strVal val="#ppt_h"/>
                                              </p:val>
                                            </p:tav>
                                          </p:tavLst>
                                        </p:anim>
                                        <p:animEffect transition="in" filter="fade">
                                          <p:cBhvr>
                                            <p:cTn id="82" dur="500"/>
                                            <p:tgtEl>
                                              <p:spTgt spid="596"/>
                                            </p:tgtEl>
                                          </p:cBhvr>
                                        </p:animEffect>
                                      </p:childTnLst>
                                    </p:cTn>
                                  </p:par>
                                </p:childTnLst>
                              </p:cTn>
                            </p:par>
                            <p:par>
                              <p:cTn id="83" fill="hold">
                                <p:stCondLst>
                                  <p:cond delay="1250"/>
                                </p:stCondLst>
                                <p:childTnLst>
                                  <p:par>
                                    <p:cTn id="84" presetID="22" presetClass="entr" presetSubtype="8" fill="hold" grpId="0" nodeType="afterEffect">
                                      <p:stCondLst>
                                        <p:cond delay="1000"/>
                                      </p:stCondLst>
                                      <p:childTnLst>
                                        <p:set>
                                          <p:cBhvr>
                                            <p:cTn id="85" dur="1" fill="hold">
                                              <p:stCondLst>
                                                <p:cond delay="0"/>
                                              </p:stCondLst>
                                            </p:cTn>
                                            <p:tgtEl>
                                              <p:spTgt spid="299"/>
                                            </p:tgtEl>
                                            <p:attrNameLst>
                                              <p:attrName>style.visibility</p:attrName>
                                            </p:attrNameLst>
                                          </p:cBhvr>
                                          <p:to>
                                            <p:strVal val="visible"/>
                                          </p:to>
                                        </p:set>
                                        <p:animEffect transition="in" filter="wipe(left)">
                                          <p:cBhvr>
                                            <p:cTn id="86" dur="500"/>
                                            <p:tgtEl>
                                              <p:spTgt spid="299"/>
                                            </p:tgtEl>
                                          </p:cBhvr>
                                        </p:animEffect>
                                      </p:childTnLst>
                                    </p:cTn>
                                  </p:par>
                                  <p:par>
                                    <p:cTn id="87" presetID="3" presetClass="emph" presetSubtype="2" fill="hold" nodeType="withEffect">
                                      <p:stCondLst>
                                        <p:cond delay="1000"/>
                                      </p:stCondLst>
                                      <p:childTnLst>
                                        <p:animClr clrSpc="rgb" dir="cw">
                                          <p:cBhvr override="childStyle">
                                            <p:cTn id="88" dur="750" fill="hold"/>
                                            <p:tgtEl>
                                              <p:spTgt spid="6"/>
                                            </p:tgtEl>
                                            <p:attrNameLst>
                                              <p:attrName>style.color</p:attrName>
                                            </p:attrNameLst>
                                          </p:cBhvr>
                                          <p:to>
                                            <a:srgbClr val="FBA517"/>
                                          </p:to>
                                        </p:animClr>
                                      </p:childTnLst>
                                    </p:cTn>
                                  </p:par>
                                </p:childTnLst>
                              </p:cTn>
                            </p:par>
                            <p:par>
                              <p:cTn id="89" fill="hold">
                                <p:stCondLst>
                                  <p:cond delay="3000"/>
                                </p:stCondLst>
                                <p:childTnLst>
                                  <p:par>
                                    <p:cTn id="90" presetID="1" presetClass="emph" presetSubtype="2" fill="hold" nodeType="afterEffect">
                                      <p:stCondLst>
                                        <p:cond delay="0"/>
                                      </p:stCondLst>
                                      <p:childTnLst>
                                        <p:animClr clrSpc="rgb" dir="cw">
                                          <p:cBhvr>
                                            <p:cTn id="91" dur="500" fill="hold"/>
                                            <p:tgtEl>
                                              <p:spTgt spid="587"/>
                                            </p:tgtEl>
                                            <p:attrNameLst>
                                              <p:attrName>fillcolor</p:attrName>
                                            </p:attrNameLst>
                                          </p:cBhvr>
                                          <p:to>
                                            <a:srgbClr val="FBA517"/>
                                          </p:to>
                                        </p:animClr>
                                        <p:set>
                                          <p:cBhvr>
                                            <p:cTn id="92" dur="500" fill="hold"/>
                                            <p:tgtEl>
                                              <p:spTgt spid="587"/>
                                            </p:tgtEl>
                                            <p:attrNameLst>
                                              <p:attrName>fill.type</p:attrName>
                                            </p:attrNameLst>
                                          </p:cBhvr>
                                          <p:to>
                                            <p:strVal val="solid"/>
                                          </p:to>
                                        </p:set>
                                        <p:set>
                                          <p:cBhvr>
                                            <p:cTn id="93" dur="500" fill="hold"/>
                                            <p:tgtEl>
                                              <p:spTgt spid="587"/>
                                            </p:tgtEl>
                                            <p:attrNameLst>
                                              <p:attrName>fill.on</p:attrName>
                                            </p:attrNameLst>
                                          </p:cBhvr>
                                          <p:to>
                                            <p:strVal val="true"/>
                                          </p:to>
                                        </p:set>
                                      </p:childTnLst>
                                    </p:cTn>
                                  </p:par>
                                  <p:par>
                                    <p:cTn id="94" presetID="53" presetClass="entr" presetSubtype="16" fill="hold" nodeType="withEffect">
                                      <p:stCondLst>
                                        <p:cond delay="0"/>
                                      </p:stCondLst>
                                      <p:childTnLst>
                                        <p:set>
                                          <p:cBhvr>
                                            <p:cTn id="95" dur="1" fill="hold">
                                              <p:stCondLst>
                                                <p:cond delay="0"/>
                                              </p:stCondLst>
                                            </p:cTn>
                                            <p:tgtEl>
                                              <p:spTgt spid="182"/>
                                            </p:tgtEl>
                                            <p:attrNameLst>
                                              <p:attrName>style.visibility</p:attrName>
                                            </p:attrNameLst>
                                          </p:cBhvr>
                                          <p:to>
                                            <p:strVal val="visible"/>
                                          </p:to>
                                        </p:set>
                                        <p:anim calcmode="lin" valueType="num">
                                          <p:cBhvr>
                                            <p:cTn id="96" dur="250" fill="hold"/>
                                            <p:tgtEl>
                                              <p:spTgt spid="182"/>
                                            </p:tgtEl>
                                            <p:attrNameLst>
                                              <p:attrName>ppt_w</p:attrName>
                                            </p:attrNameLst>
                                          </p:cBhvr>
                                          <p:tavLst>
                                            <p:tav tm="0">
                                              <p:val>
                                                <p:fltVal val="0"/>
                                              </p:val>
                                            </p:tav>
                                            <p:tav tm="100000">
                                              <p:val>
                                                <p:strVal val="#ppt_w"/>
                                              </p:val>
                                            </p:tav>
                                          </p:tavLst>
                                        </p:anim>
                                        <p:anim calcmode="lin" valueType="num">
                                          <p:cBhvr>
                                            <p:cTn id="97" dur="250" fill="hold"/>
                                            <p:tgtEl>
                                              <p:spTgt spid="182"/>
                                            </p:tgtEl>
                                            <p:attrNameLst>
                                              <p:attrName>ppt_h</p:attrName>
                                            </p:attrNameLst>
                                          </p:cBhvr>
                                          <p:tavLst>
                                            <p:tav tm="0">
                                              <p:val>
                                                <p:fltVal val="0"/>
                                              </p:val>
                                            </p:tav>
                                            <p:tav tm="100000">
                                              <p:val>
                                                <p:strVal val="#ppt_h"/>
                                              </p:val>
                                            </p:tav>
                                          </p:tavLst>
                                        </p:anim>
                                        <p:animEffect transition="in" filter="fade">
                                          <p:cBhvr>
                                            <p:cTn id="98" dur="250"/>
                                            <p:tgtEl>
                                              <p:spTgt spid="182"/>
                                            </p:tgtEl>
                                          </p:cBhvr>
                                        </p:animEffect>
                                      </p:childTnLst>
                                    </p:cTn>
                                  </p:par>
                                </p:childTnLst>
                              </p:cTn>
                            </p:par>
                            <p:par>
                              <p:cTn id="99" fill="hold">
                                <p:stCondLst>
                                  <p:cond delay="3500"/>
                                </p:stCondLst>
                                <p:childTnLst>
                                  <p:par>
                                    <p:cTn id="100" presetID="12" presetClass="entr" presetSubtype="1" fill="hold" nodeType="afterEffect">
                                      <p:stCondLst>
                                        <p:cond delay="0"/>
                                      </p:stCondLst>
                                      <p:childTnLst>
                                        <p:set>
                                          <p:cBhvr>
                                            <p:cTn id="101" dur="1" fill="hold">
                                              <p:stCondLst>
                                                <p:cond delay="0"/>
                                              </p:stCondLst>
                                            </p:cTn>
                                            <p:tgtEl>
                                              <p:spTgt spid="285"/>
                                            </p:tgtEl>
                                            <p:attrNameLst>
                                              <p:attrName>style.visibility</p:attrName>
                                            </p:attrNameLst>
                                          </p:cBhvr>
                                          <p:to>
                                            <p:strVal val="visible"/>
                                          </p:to>
                                        </p:set>
                                        <p:anim calcmode="lin" valueType="num">
                                          <p:cBhvr additive="base">
                                            <p:cTn id="102" dur="500"/>
                                            <p:tgtEl>
                                              <p:spTgt spid="285"/>
                                            </p:tgtEl>
                                            <p:attrNameLst>
                                              <p:attrName>ppt_y</p:attrName>
                                            </p:attrNameLst>
                                          </p:cBhvr>
                                          <p:tavLst>
                                            <p:tav tm="0">
                                              <p:val>
                                                <p:strVal val="#ppt_y-#ppt_h*1.125000"/>
                                              </p:val>
                                            </p:tav>
                                            <p:tav tm="100000">
                                              <p:val>
                                                <p:strVal val="#ppt_y"/>
                                              </p:val>
                                            </p:tav>
                                          </p:tavLst>
                                        </p:anim>
                                        <p:animEffect transition="in" filter="wipe(down)">
                                          <p:cBhvr>
                                            <p:cTn id="103" dur="500"/>
                                            <p:tgtEl>
                                              <p:spTgt spid="285"/>
                                            </p:tgtEl>
                                          </p:cBhvr>
                                        </p:animEffect>
                                      </p:childTnLst>
                                    </p:cTn>
                                  </p:par>
                                  <p:par>
                                    <p:cTn id="104" presetID="1" presetClass="emph" presetSubtype="2" fill="hold" nodeType="withEffect">
                                      <p:stCondLst>
                                        <p:cond delay="500"/>
                                      </p:stCondLst>
                                      <p:childTnLst>
                                        <p:animClr clrSpc="rgb" dir="cw">
                                          <p:cBhvr>
                                            <p:cTn id="105" dur="500" fill="hold"/>
                                            <p:tgtEl>
                                              <p:spTgt spid="472"/>
                                            </p:tgtEl>
                                            <p:attrNameLst>
                                              <p:attrName>fillcolor</p:attrName>
                                            </p:attrNameLst>
                                          </p:cBhvr>
                                          <p:to>
                                            <a:srgbClr val="FBA517"/>
                                          </p:to>
                                        </p:animClr>
                                        <p:set>
                                          <p:cBhvr>
                                            <p:cTn id="106" dur="500" fill="hold"/>
                                            <p:tgtEl>
                                              <p:spTgt spid="472"/>
                                            </p:tgtEl>
                                            <p:attrNameLst>
                                              <p:attrName>fill.type</p:attrName>
                                            </p:attrNameLst>
                                          </p:cBhvr>
                                          <p:to>
                                            <p:strVal val="solid"/>
                                          </p:to>
                                        </p:set>
                                        <p:set>
                                          <p:cBhvr>
                                            <p:cTn id="107" dur="500" fill="hold"/>
                                            <p:tgtEl>
                                              <p:spTgt spid="472"/>
                                            </p:tgtEl>
                                            <p:attrNameLst>
                                              <p:attrName>fill.on</p:attrName>
                                            </p:attrNameLst>
                                          </p:cBhvr>
                                          <p:to>
                                            <p:strVal val="true"/>
                                          </p:to>
                                        </p:set>
                                      </p:childTnLst>
                                    </p:cTn>
                                  </p:par>
                                  <p:par>
                                    <p:cTn id="108" presetID="1" presetClass="emph" presetSubtype="2" fill="hold" nodeType="withEffect">
                                      <p:stCondLst>
                                        <p:cond delay="500"/>
                                      </p:stCondLst>
                                      <p:childTnLst>
                                        <p:animClr clrSpc="rgb" dir="cw">
                                          <p:cBhvr>
                                            <p:cTn id="109" dur="500" fill="hold"/>
                                            <p:tgtEl>
                                              <p:spTgt spid="595"/>
                                            </p:tgtEl>
                                            <p:attrNameLst>
                                              <p:attrName>fillcolor</p:attrName>
                                            </p:attrNameLst>
                                          </p:cBhvr>
                                          <p:to>
                                            <a:srgbClr val="FBA517"/>
                                          </p:to>
                                        </p:animClr>
                                        <p:set>
                                          <p:cBhvr>
                                            <p:cTn id="110" dur="500" fill="hold"/>
                                            <p:tgtEl>
                                              <p:spTgt spid="595"/>
                                            </p:tgtEl>
                                            <p:attrNameLst>
                                              <p:attrName>fill.type</p:attrName>
                                            </p:attrNameLst>
                                          </p:cBhvr>
                                          <p:to>
                                            <p:strVal val="solid"/>
                                          </p:to>
                                        </p:set>
                                        <p:set>
                                          <p:cBhvr>
                                            <p:cTn id="111" dur="500" fill="hold"/>
                                            <p:tgtEl>
                                              <p:spTgt spid="595"/>
                                            </p:tgtEl>
                                            <p:attrNameLst>
                                              <p:attrName>fill.on</p:attrName>
                                            </p:attrNameLst>
                                          </p:cBhvr>
                                          <p:to>
                                            <p:strVal val="true"/>
                                          </p:to>
                                        </p:set>
                                      </p:childTnLst>
                                    </p:cTn>
                                  </p:par>
                                  <p:par>
                                    <p:cTn id="112" presetID="1" presetClass="emph" presetSubtype="2" fill="hold" nodeType="withEffect">
                                      <p:stCondLst>
                                        <p:cond delay="500"/>
                                      </p:stCondLst>
                                      <p:childTnLst>
                                        <p:animClr clrSpc="rgb" dir="cw">
                                          <p:cBhvr>
                                            <p:cTn id="113" dur="500" fill="hold"/>
                                            <p:tgtEl>
                                              <p:spTgt spid="473"/>
                                            </p:tgtEl>
                                            <p:attrNameLst>
                                              <p:attrName>fillcolor</p:attrName>
                                            </p:attrNameLst>
                                          </p:cBhvr>
                                          <p:to>
                                            <a:srgbClr val="FBA517"/>
                                          </p:to>
                                        </p:animClr>
                                        <p:set>
                                          <p:cBhvr>
                                            <p:cTn id="114" dur="500" fill="hold"/>
                                            <p:tgtEl>
                                              <p:spTgt spid="473"/>
                                            </p:tgtEl>
                                            <p:attrNameLst>
                                              <p:attrName>fill.type</p:attrName>
                                            </p:attrNameLst>
                                          </p:cBhvr>
                                          <p:to>
                                            <p:strVal val="solid"/>
                                          </p:to>
                                        </p:set>
                                        <p:set>
                                          <p:cBhvr>
                                            <p:cTn id="115" dur="500" fill="hold"/>
                                            <p:tgtEl>
                                              <p:spTgt spid="473"/>
                                            </p:tgtEl>
                                            <p:attrNameLst>
                                              <p:attrName>fill.on</p:attrName>
                                            </p:attrNameLst>
                                          </p:cBhvr>
                                          <p:to>
                                            <p:strVal val="true"/>
                                          </p:to>
                                        </p:set>
                                      </p:childTnLst>
                                    </p:cTn>
                                  </p:par>
                                  <p:par>
                                    <p:cTn id="116" presetID="6" presetClass="emph" presetSubtype="0" fill="remove" grpId="1" nodeType="withEffect">
                                      <p:stCondLst>
                                        <p:cond delay="500"/>
                                      </p:stCondLst>
                                      <p:childTnLst>
                                        <p:animScale>
                                          <p:cBhvr>
                                            <p:cTn id="117" dur="500" fill="hold"/>
                                            <p:tgtEl>
                                              <p:spTgt spid="472"/>
                                            </p:tgtEl>
                                          </p:cBhvr>
                                          <p:by x="125000" y="125000"/>
                                        </p:animScale>
                                      </p:childTnLst>
                                    </p:cTn>
                                  </p:par>
                                  <p:par>
                                    <p:cTn id="118" presetID="6" presetClass="emph" presetSubtype="0" fill="remove" grpId="1" nodeType="withEffect">
                                      <p:stCondLst>
                                        <p:cond delay="500"/>
                                      </p:stCondLst>
                                      <p:childTnLst>
                                        <p:animScale>
                                          <p:cBhvr>
                                            <p:cTn id="119" dur="500" fill="hold"/>
                                            <p:tgtEl>
                                              <p:spTgt spid="473"/>
                                            </p:tgtEl>
                                          </p:cBhvr>
                                          <p:by x="125000" y="125000"/>
                                        </p:animScale>
                                      </p:childTnLst>
                                    </p:cTn>
                                  </p:par>
                                  <p:par>
                                    <p:cTn id="120" presetID="6" presetClass="emph" presetSubtype="0" fill="remove" grpId="1" nodeType="withEffect">
                                      <p:stCondLst>
                                        <p:cond delay="500"/>
                                      </p:stCondLst>
                                      <p:childTnLst>
                                        <p:animScale>
                                          <p:cBhvr>
                                            <p:cTn id="121" dur="500" fill="hold"/>
                                            <p:tgtEl>
                                              <p:spTgt spid="595"/>
                                            </p:tgtEl>
                                          </p:cBhvr>
                                          <p:by x="125000" y="125000"/>
                                        </p:animScale>
                                      </p:childTnLst>
                                    </p:cTn>
                                  </p:par>
                                </p:childTnLst>
                              </p:cTn>
                            </p:par>
                            <p:par>
                              <p:cTn id="122" fill="hold">
                                <p:stCondLst>
                                  <p:cond delay="4500"/>
                                </p:stCondLst>
                                <p:childTnLst>
                                  <p:par>
                                    <p:cTn id="123" presetID="12" presetClass="entr" presetSubtype="1" fill="hold" nodeType="afterEffect">
                                      <p:stCondLst>
                                        <p:cond delay="500"/>
                                      </p:stCondLst>
                                      <p:childTnLst>
                                        <p:set>
                                          <p:cBhvr>
                                            <p:cTn id="124" dur="1" fill="hold">
                                              <p:stCondLst>
                                                <p:cond delay="0"/>
                                              </p:stCondLst>
                                            </p:cTn>
                                            <p:tgtEl>
                                              <p:spTgt spid="291"/>
                                            </p:tgtEl>
                                            <p:attrNameLst>
                                              <p:attrName>style.visibility</p:attrName>
                                            </p:attrNameLst>
                                          </p:cBhvr>
                                          <p:to>
                                            <p:strVal val="visible"/>
                                          </p:to>
                                        </p:set>
                                        <p:anim calcmode="lin" valueType="num">
                                          <p:cBhvr additive="base">
                                            <p:cTn id="125" dur="500"/>
                                            <p:tgtEl>
                                              <p:spTgt spid="291"/>
                                            </p:tgtEl>
                                            <p:attrNameLst>
                                              <p:attrName>ppt_y</p:attrName>
                                            </p:attrNameLst>
                                          </p:cBhvr>
                                          <p:tavLst>
                                            <p:tav tm="0">
                                              <p:val>
                                                <p:strVal val="#ppt_y-#ppt_h*1.125000"/>
                                              </p:val>
                                            </p:tav>
                                            <p:tav tm="100000">
                                              <p:val>
                                                <p:strVal val="#ppt_y"/>
                                              </p:val>
                                            </p:tav>
                                          </p:tavLst>
                                        </p:anim>
                                        <p:animEffect transition="in" filter="wipe(down)">
                                          <p:cBhvr>
                                            <p:cTn id="126" dur="500"/>
                                            <p:tgtEl>
                                              <p:spTgt spid="291"/>
                                            </p:tgtEl>
                                          </p:cBhvr>
                                        </p:animEffect>
                                      </p:childTnLst>
                                    </p:cTn>
                                  </p:par>
                                  <p:par>
                                    <p:cTn id="127" presetID="1" presetClass="emph" presetSubtype="2" fill="hold" nodeType="withEffect">
                                      <p:stCondLst>
                                        <p:cond delay="750"/>
                                      </p:stCondLst>
                                      <p:childTnLst>
                                        <p:animClr clrSpc="rgb" dir="cw">
                                          <p:cBhvr>
                                            <p:cTn id="128" dur="500" fill="hold"/>
                                            <p:tgtEl>
                                              <p:spTgt spid="470"/>
                                            </p:tgtEl>
                                            <p:attrNameLst>
                                              <p:attrName>fillcolor</p:attrName>
                                            </p:attrNameLst>
                                          </p:cBhvr>
                                          <p:to>
                                            <a:srgbClr val="FBA517"/>
                                          </p:to>
                                        </p:animClr>
                                        <p:set>
                                          <p:cBhvr>
                                            <p:cTn id="129" dur="500" fill="hold"/>
                                            <p:tgtEl>
                                              <p:spTgt spid="470"/>
                                            </p:tgtEl>
                                            <p:attrNameLst>
                                              <p:attrName>fill.type</p:attrName>
                                            </p:attrNameLst>
                                          </p:cBhvr>
                                          <p:to>
                                            <p:strVal val="solid"/>
                                          </p:to>
                                        </p:set>
                                        <p:set>
                                          <p:cBhvr>
                                            <p:cTn id="130" dur="500" fill="hold"/>
                                            <p:tgtEl>
                                              <p:spTgt spid="470"/>
                                            </p:tgtEl>
                                            <p:attrNameLst>
                                              <p:attrName>fill.on</p:attrName>
                                            </p:attrNameLst>
                                          </p:cBhvr>
                                          <p:to>
                                            <p:strVal val="true"/>
                                          </p:to>
                                        </p:set>
                                      </p:childTnLst>
                                    </p:cTn>
                                  </p:par>
                                  <p:par>
                                    <p:cTn id="131" presetID="1" presetClass="emph" presetSubtype="2" fill="hold" nodeType="withEffect">
                                      <p:stCondLst>
                                        <p:cond delay="750"/>
                                      </p:stCondLst>
                                      <p:childTnLst>
                                        <p:animClr clrSpc="rgb" dir="cw">
                                          <p:cBhvr>
                                            <p:cTn id="132" dur="500" fill="hold"/>
                                            <p:tgtEl>
                                              <p:spTgt spid="475"/>
                                            </p:tgtEl>
                                            <p:attrNameLst>
                                              <p:attrName>fillcolor</p:attrName>
                                            </p:attrNameLst>
                                          </p:cBhvr>
                                          <p:to>
                                            <a:srgbClr val="FBA517"/>
                                          </p:to>
                                        </p:animClr>
                                        <p:set>
                                          <p:cBhvr>
                                            <p:cTn id="133" dur="500" fill="hold"/>
                                            <p:tgtEl>
                                              <p:spTgt spid="475"/>
                                            </p:tgtEl>
                                            <p:attrNameLst>
                                              <p:attrName>fill.type</p:attrName>
                                            </p:attrNameLst>
                                          </p:cBhvr>
                                          <p:to>
                                            <p:strVal val="solid"/>
                                          </p:to>
                                        </p:set>
                                        <p:set>
                                          <p:cBhvr>
                                            <p:cTn id="134" dur="500" fill="hold"/>
                                            <p:tgtEl>
                                              <p:spTgt spid="475"/>
                                            </p:tgtEl>
                                            <p:attrNameLst>
                                              <p:attrName>fill.on</p:attrName>
                                            </p:attrNameLst>
                                          </p:cBhvr>
                                          <p:to>
                                            <p:strVal val="true"/>
                                          </p:to>
                                        </p:set>
                                      </p:childTnLst>
                                    </p:cTn>
                                  </p:par>
                                  <p:par>
                                    <p:cTn id="135" presetID="1" presetClass="emph" presetSubtype="2" fill="hold" nodeType="withEffect">
                                      <p:stCondLst>
                                        <p:cond delay="750"/>
                                      </p:stCondLst>
                                      <p:childTnLst>
                                        <p:animClr clrSpc="rgb" dir="cw">
                                          <p:cBhvr>
                                            <p:cTn id="136" dur="500" fill="hold"/>
                                            <p:tgtEl>
                                              <p:spTgt spid="474"/>
                                            </p:tgtEl>
                                            <p:attrNameLst>
                                              <p:attrName>fillcolor</p:attrName>
                                            </p:attrNameLst>
                                          </p:cBhvr>
                                          <p:to>
                                            <a:srgbClr val="FBA517"/>
                                          </p:to>
                                        </p:animClr>
                                        <p:set>
                                          <p:cBhvr>
                                            <p:cTn id="137" dur="500" fill="hold"/>
                                            <p:tgtEl>
                                              <p:spTgt spid="474"/>
                                            </p:tgtEl>
                                            <p:attrNameLst>
                                              <p:attrName>fill.type</p:attrName>
                                            </p:attrNameLst>
                                          </p:cBhvr>
                                          <p:to>
                                            <p:strVal val="solid"/>
                                          </p:to>
                                        </p:set>
                                        <p:set>
                                          <p:cBhvr>
                                            <p:cTn id="138" dur="500" fill="hold"/>
                                            <p:tgtEl>
                                              <p:spTgt spid="474"/>
                                            </p:tgtEl>
                                            <p:attrNameLst>
                                              <p:attrName>fill.on</p:attrName>
                                            </p:attrNameLst>
                                          </p:cBhvr>
                                          <p:to>
                                            <p:strVal val="true"/>
                                          </p:to>
                                        </p:set>
                                      </p:childTnLst>
                                    </p:cTn>
                                  </p:par>
                                  <p:par>
                                    <p:cTn id="139" presetID="6" presetClass="emph" presetSubtype="0" decel="50000" fill="remove" grpId="1" nodeType="withEffect">
                                      <p:stCondLst>
                                        <p:cond delay="750"/>
                                      </p:stCondLst>
                                      <p:childTnLst>
                                        <p:animScale>
                                          <p:cBhvr>
                                            <p:cTn id="140" dur="500" fill="hold"/>
                                            <p:tgtEl>
                                              <p:spTgt spid="474"/>
                                            </p:tgtEl>
                                          </p:cBhvr>
                                          <p:by x="150000" y="150000"/>
                                        </p:animScale>
                                      </p:childTnLst>
                                    </p:cTn>
                                  </p:par>
                                  <p:par>
                                    <p:cTn id="141" presetID="6" presetClass="emph" presetSubtype="0" decel="50000" fill="remove" grpId="1" nodeType="withEffect">
                                      <p:stCondLst>
                                        <p:cond delay="750"/>
                                      </p:stCondLst>
                                      <p:childTnLst>
                                        <p:animScale>
                                          <p:cBhvr>
                                            <p:cTn id="142" dur="500" fill="hold"/>
                                            <p:tgtEl>
                                              <p:spTgt spid="475"/>
                                            </p:tgtEl>
                                          </p:cBhvr>
                                          <p:by x="150000" y="150000"/>
                                        </p:animScale>
                                      </p:childTnLst>
                                    </p:cTn>
                                  </p:par>
                                  <p:par>
                                    <p:cTn id="143" presetID="6" presetClass="emph" presetSubtype="0" decel="50000" fill="remove" grpId="1" nodeType="withEffect">
                                      <p:stCondLst>
                                        <p:cond delay="750"/>
                                      </p:stCondLst>
                                      <p:childTnLst>
                                        <p:animScale>
                                          <p:cBhvr>
                                            <p:cTn id="144" dur="500" fill="hold"/>
                                            <p:tgtEl>
                                              <p:spTgt spid="470"/>
                                            </p:tgtEl>
                                          </p:cBhvr>
                                          <p:by x="150000" y="150000"/>
                                        </p:animScale>
                                      </p:childTnLst>
                                    </p:cTn>
                                  </p:par>
                                </p:childTnLst>
                              </p:cTn>
                            </p:par>
                            <p:par>
                              <p:cTn id="145" fill="hold">
                                <p:stCondLst>
                                  <p:cond delay="5750"/>
                                </p:stCondLst>
                                <p:childTnLst>
                                  <p:par>
                                    <p:cTn id="146" presetID="12" presetClass="entr" presetSubtype="1" fill="hold" nodeType="afterEffect">
                                      <p:stCondLst>
                                        <p:cond delay="500"/>
                                      </p:stCondLst>
                                      <p:childTnLst>
                                        <p:set>
                                          <p:cBhvr>
                                            <p:cTn id="147" dur="1" fill="hold">
                                              <p:stCondLst>
                                                <p:cond delay="0"/>
                                              </p:stCondLst>
                                            </p:cTn>
                                            <p:tgtEl>
                                              <p:spTgt spid="294"/>
                                            </p:tgtEl>
                                            <p:attrNameLst>
                                              <p:attrName>style.visibility</p:attrName>
                                            </p:attrNameLst>
                                          </p:cBhvr>
                                          <p:to>
                                            <p:strVal val="visible"/>
                                          </p:to>
                                        </p:set>
                                        <p:anim calcmode="lin" valueType="num">
                                          <p:cBhvr additive="base">
                                            <p:cTn id="148" dur="500"/>
                                            <p:tgtEl>
                                              <p:spTgt spid="294"/>
                                            </p:tgtEl>
                                            <p:attrNameLst>
                                              <p:attrName>ppt_y</p:attrName>
                                            </p:attrNameLst>
                                          </p:cBhvr>
                                          <p:tavLst>
                                            <p:tav tm="0">
                                              <p:val>
                                                <p:strVal val="#ppt_y-#ppt_h*1.125000"/>
                                              </p:val>
                                            </p:tav>
                                            <p:tav tm="100000">
                                              <p:val>
                                                <p:strVal val="#ppt_y"/>
                                              </p:val>
                                            </p:tav>
                                          </p:tavLst>
                                        </p:anim>
                                        <p:animEffect transition="in" filter="wipe(down)">
                                          <p:cBhvr>
                                            <p:cTn id="149" dur="500"/>
                                            <p:tgtEl>
                                              <p:spTgt spid="294"/>
                                            </p:tgtEl>
                                          </p:cBhvr>
                                        </p:animEffect>
                                      </p:childTnLst>
                                    </p:cTn>
                                  </p:par>
                                  <p:par>
                                    <p:cTn id="150" presetID="1" presetClass="emph" presetSubtype="2" fill="hold" nodeType="withEffect">
                                      <p:stCondLst>
                                        <p:cond delay="1000"/>
                                      </p:stCondLst>
                                      <p:childTnLst>
                                        <p:animClr clrSpc="rgb" dir="cw">
                                          <p:cBhvr>
                                            <p:cTn id="151" dur="500" fill="hold"/>
                                            <p:tgtEl>
                                              <p:spTgt spid="596"/>
                                            </p:tgtEl>
                                            <p:attrNameLst>
                                              <p:attrName>fillcolor</p:attrName>
                                            </p:attrNameLst>
                                          </p:cBhvr>
                                          <p:to>
                                            <a:srgbClr val="FBA517"/>
                                          </p:to>
                                        </p:animClr>
                                        <p:set>
                                          <p:cBhvr>
                                            <p:cTn id="152" dur="500" fill="hold"/>
                                            <p:tgtEl>
                                              <p:spTgt spid="596"/>
                                            </p:tgtEl>
                                            <p:attrNameLst>
                                              <p:attrName>fill.type</p:attrName>
                                            </p:attrNameLst>
                                          </p:cBhvr>
                                          <p:to>
                                            <p:strVal val="solid"/>
                                          </p:to>
                                        </p:set>
                                        <p:set>
                                          <p:cBhvr>
                                            <p:cTn id="153" dur="500" fill="hold"/>
                                            <p:tgtEl>
                                              <p:spTgt spid="596"/>
                                            </p:tgtEl>
                                            <p:attrNameLst>
                                              <p:attrName>fill.on</p:attrName>
                                            </p:attrNameLst>
                                          </p:cBhvr>
                                          <p:to>
                                            <p:strVal val="true"/>
                                          </p:to>
                                        </p:set>
                                      </p:childTnLst>
                                    </p:cTn>
                                  </p:par>
                                  <p:par>
                                    <p:cTn id="154" presetID="1" presetClass="emph" presetSubtype="2" fill="hold" nodeType="withEffect">
                                      <p:stCondLst>
                                        <p:cond delay="1000"/>
                                      </p:stCondLst>
                                      <p:childTnLst>
                                        <p:animClr clrSpc="rgb" dir="cw">
                                          <p:cBhvr>
                                            <p:cTn id="155" dur="500" fill="hold"/>
                                            <p:tgtEl>
                                              <p:spTgt spid="594"/>
                                            </p:tgtEl>
                                            <p:attrNameLst>
                                              <p:attrName>fillcolor</p:attrName>
                                            </p:attrNameLst>
                                          </p:cBhvr>
                                          <p:to>
                                            <a:srgbClr val="FBA517"/>
                                          </p:to>
                                        </p:animClr>
                                        <p:set>
                                          <p:cBhvr>
                                            <p:cTn id="156" dur="500" fill="hold"/>
                                            <p:tgtEl>
                                              <p:spTgt spid="594"/>
                                            </p:tgtEl>
                                            <p:attrNameLst>
                                              <p:attrName>fill.type</p:attrName>
                                            </p:attrNameLst>
                                          </p:cBhvr>
                                          <p:to>
                                            <p:strVal val="solid"/>
                                          </p:to>
                                        </p:set>
                                        <p:set>
                                          <p:cBhvr>
                                            <p:cTn id="157" dur="500" fill="hold"/>
                                            <p:tgtEl>
                                              <p:spTgt spid="594"/>
                                            </p:tgtEl>
                                            <p:attrNameLst>
                                              <p:attrName>fill.on</p:attrName>
                                            </p:attrNameLst>
                                          </p:cBhvr>
                                          <p:to>
                                            <p:strVal val="true"/>
                                          </p:to>
                                        </p:set>
                                      </p:childTnLst>
                                    </p:cTn>
                                  </p:par>
                                  <p:par>
                                    <p:cTn id="158" presetID="6" presetClass="emph" presetSubtype="0" decel="50000" fill="remove" grpId="1" nodeType="withEffect">
                                      <p:stCondLst>
                                        <p:cond delay="1000"/>
                                      </p:stCondLst>
                                      <p:childTnLst>
                                        <p:animScale>
                                          <p:cBhvr>
                                            <p:cTn id="159" dur="250" fill="hold"/>
                                            <p:tgtEl>
                                              <p:spTgt spid="594"/>
                                            </p:tgtEl>
                                          </p:cBhvr>
                                          <p:by x="150000" y="150000"/>
                                        </p:animScale>
                                      </p:childTnLst>
                                    </p:cTn>
                                  </p:par>
                                  <p:par>
                                    <p:cTn id="160" presetID="6" presetClass="emph" presetSubtype="0" decel="50000" fill="remove" grpId="1" nodeType="withEffect">
                                      <p:stCondLst>
                                        <p:cond delay="1000"/>
                                      </p:stCondLst>
                                      <p:childTnLst>
                                        <p:animScale>
                                          <p:cBhvr>
                                            <p:cTn id="161" dur="250" fill="hold"/>
                                            <p:tgtEl>
                                              <p:spTgt spid="596"/>
                                            </p:tgtEl>
                                          </p:cBhvr>
                                          <p:by x="150000" y="150000"/>
                                        </p:animScale>
                                      </p:childTnLst>
                                    </p:cTn>
                                  </p:par>
                                </p:childTnLst>
                              </p:cTn>
                            </p:par>
                            <p:par>
                              <p:cTn id="162" fill="hold">
                                <p:stCondLst>
                                  <p:cond delay="7250"/>
                                </p:stCondLst>
                                <p:childTnLst>
                                  <p:par>
                                    <p:cTn id="163" presetID="12" presetClass="entr" presetSubtype="1" fill="hold" nodeType="afterEffect">
                                      <p:stCondLst>
                                        <p:cond delay="500"/>
                                      </p:stCondLst>
                                      <p:childTnLst>
                                        <p:set>
                                          <p:cBhvr>
                                            <p:cTn id="164" dur="1" fill="hold">
                                              <p:stCondLst>
                                                <p:cond delay="0"/>
                                              </p:stCondLst>
                                            </p:cTn>
                                            <p:tgtEl>
                                              <p:spTgt spid="288"/>
                                            </p:tgtEl>
                                            <p:attrNameLst>
                                              <p:attrName>style.visibility</p:attrName>
                                            </p:attrNameLst>
                                          </p:cBhvr>
                                          <p:to>
                                            <p:strVal val="visible"/>
                                          </p:to>
                                        </p:set>
                                        <p:anim calcmode="lin" valueType="num">
                                          <p:cBhvr additive="base">
                                            <p:cTn id="165" dur="500"/>
                                            <p:tgtEl>
                                              <p:spTgt spid="288"/>
                                            </p:tgtEl>
                                            <p:attrNameLst>
                                              <p:attrName>ppt_y</p:attrName>
                                            </p:attrNameLst>
                                          </p:cBhvr>
                                          <p:tavLst>
                                            <p:tav tm="0">
                                              <p:val>
                                                <p:strVal val="#ppt_y-#ppt_h*1.125000"/>
                                              </p:val>
                                            </p:tav>
                                            <p:tav tm="100000">
                                              <p:val>
                                                <p:strVal val="#ppt_y"/>
                                              </p:val>
                                            </p:tav>
                                          </p:tavLst>
                                        </p:anim>
                                        <p:animEffect transition="in" filter="wipe(down)">
                                          <p:cBhvr>
                                            <p:cTn id="166" dur="500"/>
                                            <p:tgtEl>
                                              <p:spTgt spid="288"/>
                                            </p:tgtEl>
                                          </p:cBhvr>
                                        </p:animEffect>
                                      </p:childTnLst>
                                    </p:cTn>
                                  </p:par>
                                  <p:par>
                                    <p:cTn id="167" presetID="1" presetClass="emph" presetSubtype="2" fill="hold" grpId="1" nodeType="withEffect">
                                      <p:stCondLst>
                                        <p:cond delay="1000"/>
                                      </p:stCondLst>
                                      <p:childTnLst>
                                        <p:animClr clrSpc="rgb" dir="cw">
                                          <p:cBhvr>
                                            <p:cTn id="168" dur="500" fill="hold"/>
                                            <p:tgtEl>
                                              <p:spTgt spid="471"/>
                                            </p:tgtEl>
                                            <p:attrNameLst>
                                              <p:attrName>fillcolor</p:attrName>
                                            </p:attrNameLst>
                                          </p:cBhvr>
                                          <p:to>
                                            <a:srgbClr val="FBA517"/>
                                          </p:to>
                                        </p:animClr>
                                        <p:set>
                                          <p:cBhvr>
                                            <p:cTn id="169" dur="500" fill="hold"/>
                                            <p:tgtEl>
                                              <p:spTgt spid="471"/>
                                            </p:tgtEl>
                                            <p:attrNameLst>
                                              <p:attrName>fill.type</p:attrName>
                                            </p:attrNameLst>
                                          </p:cBhvr>
                                          <p:to>
                                            <p:strVal val="solid"/>
                                          </p:to>
                                        </p:set>
                                        <p:set>
                                          <p:cBhvr>
                                            <p:cTn id="170" dur="500" fill="hold"/>
                                            <p:tgtEl>
                                              <p:spTgt spid="471"/>
                                            </p:tgtEl>
                                            <p:attrNameLst>
                                              <p:attrName>fill.on</p:attrName>
                                            </p:attrNameLst>
                                          </p:cBhvr>
                                          <p:to>
                                            <p:strVal val="true"/>
                                          </p:to>
                                        </p:set>
                                      </p:childTnLst>
                                    </p:cTn>
                                  </p:par>
                                  <p:par>
                                    <p:cTn id="171" presetID="1" presetClass="emph" presetSubtype="2" fill="hold" grpId="1" nodeType="withEffect">
                                      <p:stCondLst>
                                        <p:cond delay="1000"/>
                                      </p:stCondLst>
                                      <p:childTnLst>
                                        <p:animClr clrSpc="rgb" dir="cw">
                                          <p:cBhvr>
                                            <p:cTn id="172" dur="500" fill="hold"/>
                                            <p:tgtEl>
                                              <p:spTgt spid="593"/>
                                            </p:tgtEl>
                                            <p:attrNameLst>
                                              <p:attrName>fillcolor</p:attrName>
                                            </p:attrNameLst>
                                          </p:cBhvr>
                                          <p:to>
                                            <a:srgbClr val="FBA517"/>
                                          </p:to>
                                        </p:animClr>
                                        <p:set>
                                          <p:cBhvr>
                                            <p:cTn id="173" dur="500" fill="hold"/>
                                            <p:tgtEl>
                                              <p:spTgt spid="593"/>
                                            </p:tgtEl>
                                            <p:attrNameLst>
                                              <p:attrName>fill.type</p:attrName>
                                            </p:attrNameLst>
                                          </p:cBhvr>
                                          <p:to>
                                            <p:strVal val="solid"/>
                                          </p:to>
                                        </p:set>
                                        <p:set>
                                          <p:cBhvr>
                                            <p:cTn id="174" dur="500" fill="hold"/>
                                            <p:tgtEl>
                                              <p:spTgt spid="593"/>
                                            </p:tgtEl>
                                            <p:attrNameLst>
                                              <p:attrName>fill.on</p:attrName>
                                            </p:attrNameLst>
                                          </p:cBhvr>
                                          <p:to>
                                            <p:strVal val="true"/>
                                          </p:to>
                                        </p:set>
                                      </p:childTnLst>
                                    </p:cTn>
                                  </p:par>
                                  <p:par>
                                    <p:cTn id="175" presetID="1" presetClass="emph" presetSubtype="2" fill="hold" nodeType="withEffect">
                                      <p:stCondLst>
                                        <p:cond delay="1000"/>
                                      </p:stCondLst>
                                      <p:childTnLst>
                                        <p:animClr clrSpc="rgb" dir="cw">
                                          <p:cBhvr>
                                            <p:cTn id="176" dur="500" fill="hold"/>
                                            <p:tgtEl>
                                              <p:spTgt spid="597"/>
                                            </p:tgtEl>
                                            <p:attrNameLst>
                                              <p:attrName>fillcolor</p:attrName>
                                            </p:attrNameLst>
                                          </p:cBhvr>
                                          <p:to>
                                            <a:srgbClr val="FBA517"/>
                                          </p:to>
                                        </p:animClr>
                                        <p:set>
                                          <p:cBhvr>
                                            <p:cTn id="177" dur="500" fill="hold"/>
                                            <p:tgtEl>
                                              <p:spTgt spid="597"/>
                                            </p:tgtEl>
                                            <p:attrNameLst>
                                              <p:attrName>fill.type</p:attrName>
                                            </p:attrNameLst>
                                          </p:cBhvr>
                                          <p:to>
                                            <p:strVal val="solid"/>
                                          </p:to>
                                        </p:set>
                                        <p:set>
                                          <p:cBhvr>
                                            <p:cTn id="178" dur="500" fill="hold"/>
                                            <p:tgtEl>
                                              <p:spTgt spid="597"/>
                                            </p:tgtEl>
                                            <p:attrNameLst>
                                              <p:attrName>fill.on</p:attrName>
                                            </p:attrNameLst>
                                          </p:cBhvr>
                                          <p:to>
                                            <p:strVal val="true"/>
                                          </p:to>
                                        </p:set>
                                      </p:childTnLst>
                                    </p:cTn>
                                  </p:par>
                                  <p:par>
                                    <p:cTn id="179" presetID="6" presetClass="emph" presetSubtype="0" decel="50000" fill="remove" grpId="2" nodeType="withEffect">
                                      <p:stCondLst>
                                        <p:cond delay="1000"/>
                                      </p:stCondLst>
                                      <p:childTnLst>
                                        <p:animScale>
                                          <p:cBhvr>
                                            <p:cTn id="180" dur="250" fill="hold"/>
                                            <p:tgtEl>
                                              <p:spTgt spid="471"/>
                                            </p:tgtEl>
                                          </p:cBhvr>
                                          <p:by x="150000" y="150000"/>
                                        </p:animScale>
                                      </p:childTnLst>
                                    </p:cTn>
                                  </p:par>
                                  <p:par>
                                    <p:cTn id="181" presetID="6" presetClass="emph" presetSubtype="0" decel="50000" fill="remove" grpId="2" nodeType="withEffect">
                                      <p:stCondLst>
                                        <p:cond delay="1000"/>
                                      </p:stCondLst>
                                      <p:childTnLst>
                                        <p:animScale>
                                          <p:cBhvr>
                                            <p:cTn id="182" dur="250" fill="hold"/>
                                            <p:tgtEl>
                                              <p:spTgt spid="593"/>
                                            </p:tgtEl>
                                          </p:cBhvr>
                                          <p:by x="150000" y="150000"/>
                                        </p:animScale>
                                      </p:childTnLst>
                                    </p:cTn>
                                  </p:par>
                                  <p:par>
                                    <p:cTn id="183" presetID="6" presetClass="emph" presetSubtype="0" decel="50000" fill="remove" grpId="1" nodeType="withEffect">
                                      <p:stCondLst>
                                        <p:cond delay="1000"/>
                                      </p:stCondLst>
                                      <p:childTnLst>
                                        <p:animScale>
                                          <p:cBhvr>
                                            <p:cTn id="184" dur="250" fill="hold"/>
                                            <p:tgtEl>
                                              <p:spTgt spid="5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P spid="474" grpId="1" animBg="1"/>
          <p:bldP spid="595" grpId="0" animBg="1"/>
          <p:bldP spid="595" grpId="1" animBg="1"/>
          <p:bldP spid="596" grpId="0" animBg="1"/>
          <p:bldP spid="596" grpId="1" animBg="1"/>
          <p:bldP spid="597" grpId="0" animBg="1"/>
          <p:bldP spid="597" grpId="1" animBg="1"/>
          <p:bldP spid="299" grpId="0"/>
          <p:bldP spid="471" grpId="0" animBg="1"/>
          <p:bldP spid="471" grpId="1" animBg="1"/>
          <p:bldP spid="471" grpId="2" animBg="1"/>
          <p:bldP spid="472" grpId="0" animBg="1"/>
          <p:bldP spid="472" grpId="1" animBg="1"/>
          <p:bldP spid="593" grpId="0" animBg="1"/>
          <p:bldP spid="593" grpId="1" animBg="1"/>
          <p:bldP spid="593" grpId="2" animBg="1"/>
          <p:bldP spid="473" grpId="0" animBg="1"/>
          <p:bldP spid="473" grpId="1" animBg="1"/>
          <p:bldP spid="475" grpId="0" animBg="1"/>
          <p:bldP spid="475" grpId="1" animBg="1"/>
          <p:bldP spid="587" grpId="0" animBg="1"/>
          <p:bldP spid="594" grpId="0" animBg="1"/>
          <p:bldP spid="594" grpId="1" animBg="1"/>
          <p:bldP spid="470" grpId="0" animBg="1"/>
          <p:bldP spid="47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Content Placeholder 6">
            <a:extLst>
              <a:ext uri="{FF2B5EF4-FFF2-40B4-BE49-F238E27FC236}">
                <a16:creationId xmlns:a16="http://schemas.microsoft.com/office/drawing/2014/main" id="{67C4DD5F-BA28-FF4C-8B17-DA95EC14DF25}"/>
              </a:ext>
            </a:extLst>
          </p:cNvPr>
          <p:cNvPicPr>
            <a:picLocks noChangeAspect="1"/>
          </p:cNvPicPr>
          <p:nvPr/>
        </p:nvPicPr>
        <p:blipFill>
          <a:blip r:embed="rId3">
            <a:alphaModFix amt="23000"/>
          </a:blip>
          <a:stretch>
            <a:fillRect/>
          </a:stretch>
        </p:blipFill>
        <p:spPr bwMode="auto">
          <a:xfrm>
            <a:off x="-2070" y="-1"/>
            <a:ext cx="12216192" cy="6353356"/>
          </a:xfrm>
          <a:prstGeom prst="rect">
            <a:avLst/>
          </a:prstGeom>
          <a:noFill/>
          <a:ln w="9525" cap="flat" cmpd="sng" algn="ctr">
            <a:noFill/>
            <a:prstDash val="solid"/>
            <a:miter lim="800000"/>
            <a:headEnd/>
            <a:tailEnd/>
          </a:ln>
          <a:effectLst/>
        </p:spPr>
      </p:pic>
      <p:sp>
        <p:nvSpPr>
          <p:cNvPr id="469" name="Shape 2248">
            <a:extLst>
              <a:ext uri="{FF2B5EF4-FFF2-40B4-BE49-F238E27FC236}">
                <a16:creationId xmlns:a16="http://schemas.microsoft.com/office/drawing/2014/main" id="{6F702B47-9849-514A-9D10-74D43B936EAB}"/>
              </a:ext>
            </a:extLst>
          </p:cNvPr>
          <p:cNvSpPr/>
          <p:nvPr/>
        </p:nvSpPr>
        <p:spPr>
          <a:xfrm>
            <a:off x="3175" y="5760720"/>
            <a:ext cx="12188825" cy="64008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476" name="Group 475">
            <a:extLst>
              <a:ext uri="{FF2B5EF4-FFF2-40B4-BE49-F238E27FC236}">
                <a16:creationId xmlns:a16="http://schemas.microsoft.com/office/drawing/2014/main" id="{B02A2B29-55CF-9D4E-8FCB-7E2C34D85C07}"/>
              </a:ext>
            </a:extLst>
          </p:cNvPr>
          <p:cNvGrpSpPr/>
          <p:nvPr/>
        </p:nvGrpSpPr>
        <p:grpSpPr>
          <a:xfrm>
            <a:off x="6780141" y="2589491"/>
            <a:ext cx="2938973" cy="3373168"/>
            <a:chOff x="4753702" y="2438700"/>
            <a:chExt cx="2938973" cy="3373168"/>
          </a:xfrm>
        </p:grpSpPr>
        <p:sp>
          <p:nvSpPr>
            <p:cNvPr id="477" name="Freeform 476">
              <a:extLst>
                <a:ext uri="{FF2B5EF4-FFF2-40B4-BE49-F238E27FC236}">
                  <a16:creationId xmlns:a16="http://schemas.microsoft.com/office/drawing/2014/main" id="{0E5535AD-6F58-9F46-942B-A19F251556CD}"/>
                </a:ext>
              </a:extLst>
            </p:cNvPr>
            <p:cNvSpPr/>
            <p:nvPr/>
          </p:nvSpPr>
          <p:spPr>
            <a:xfrm>
              <a:off x="5153816" y="5608231"/>
              <a:ext cx="2150329" cy="103052"/>
            </a:xfrm>
            <a:custGeom>
              <a:avLst/>
              <a:gdLst>
                <a:gd name="connsiteX0" fmla="*/ 0 w 2150329"/>
                <a:gd name="connsiteY0" fmla="*/ 103053 h 103052"/>
                <a:gd name="connsiteX1" fmla="*/ 255494 w 2150329"/>
                <a:gd name="connsiteY1" fmla="*/ 0 h 103052"/>
                <a:gd name="connsiteX2" fmla="*/ 1075165 w 2150329"/>
                <a:gd name="connsiteY2" fmla="*/ 0 h 103052"/>
                <a:gd name="connsiteX3" fmla="*/ 1894519 w 2150329"/>
                <a:gd name="connsiteY3" fmla="*/ 0 h 103052"/>
                <a:gd name="connsiteX4" fmla="*/ 2150330 w 2150329"/>
                <a:gd name="connsiteY4" fmla="*/ 103053 h 103052"/>
                <a:gd name="connsiteX5" fmla="*/ 0 w 2150329"/>
                <a:gd name="connsiteY5" fmla="*/ 103053 h 1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0329" h="103052">
                  <a:moveTo>
                    <a:pt x="0" y="103053"/>
                  </a:moveTo>
                  <a:lnTo>
                    <a:pt x="255494" y="0"/>
                  </a:lnTo>
                  <a:lnTo>
                    <a:pt x="1075165" y="0"/>
                  </a:lnTo>
                  <a:lnTo>
                    <a:pt x="1894519" y="0"/>
                  </a:lnTo>
                  <a:lnTo>
                    <a:pt x="2150330" y="103053"/>
                  </a:lnTo>
                  <a:lnTo>
                    <a:pt x="0" y="103053"/>
                  </a:lnTo>
                  <a:close/>
                </a:path>
              </a:pathLst>
            </a:custGeom>
            <a:solidFill>
              <a:schemeClr val="bg1">
                <a:lumMod val="75000"/>
              </a:schemeClr>
            </a:solidFill>
            <a:ln w="31648"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D176423D-9FCD-EB43-B9E3-DA705A59363C}"/>
                </a:ext>
              </a:extLst>
            </p:cNvPr>
            <p:cNvSpPr/>
            <p:nvPr/>
          </p:nvSpPr>
          <p:spPr>
            <a:xfrm>
              <a:off x="4863180" y="2529765"/>
              <a:ext cx="2053931" cy="2476792"/>
            </a:xfrm>
            <a:custGeom>
              <a:avLst/>
              <a:gdLst>
                <a:gd name="connsiteX0" fmla="*/ 0 w 2053931"/>
                <a:gd name="connsiteY0" fmla="*/ 0 h 2476792"/>
                <a:gd name="connsiteX1" fmla="*/ 2053931 w 2053931"/>
                <a:gd name="connsiteY1" fmla="*/ 0 h 2476792"/>
                <a:gd name="connsiteX2" fmla="*/ 180777 w 2053931"/>
                <a:gd name="connsiteY2" fmla="*/ 2476792 h 2476792"/>
                <a:gd name="connsiteX3" fmla="*/ 0 w 2053931"/>
                <a:gd name="connsiteY3" fmla="*/ 2476792 h 2476792"/>
              </a:gdLst>
              <a:ahLst/>
              <a:cxnLst>
                <a:cxn ang="0">
                  <a:pos x="connsiteX0" y="connsiteY0"/>
                </a:cxn>
                <a:cxn ang="0">
                  <a:pos x="connsiteX1" y="connsiteY1"/>
                </a:cxn>
                <a:cxn ang="0">
                  <a:pos x="connsiteX2" y="connsiteY2"/>
                </a:cxn>
                <a:cxn ang="0">
                  <a:pos x="connsiteX3" y="connsiteY3"/>
                </a:cxn>
              </a:cxnLst>
              <a:rect l="l" t="t" r="r" b="b"/>
              <a:pathLst>
                <a:path w="2053931" h="2476792">
                  <a:moveTo>
                    <a:pt x="0" y="0"/>
                  </a:moveTo>
                  <a:lnTo>
                    <a:pt x="2053931" y="0"/>
                  </a:lnTo>
                  <a:lnTo>
                    <a:pt x="180777" y="2476792"/>
                  </a:lnTo>
                  <a:lnTo>
                    <a:pt x="0" y="2476792"/>
                  </a:lnTo>
                  <a:close/>
                </a:path>
              </a:pathLst>
            </a:custGeom>
            <a:solidFill>
              <a:schemeClr val="bg1"/>
            </a:solidFill>
            <a:ln w="31648" cap="flat">
              <a:noFill/>
              <a:prstDash val="solid"/>
              <a:miter/>
            </a:ln>
          </p:spPr>
          <p:txBody>
            <a:bodyPr rtlCol="0" anchor="ctr"/>
            <a:lstStyle/>
            <a:p>
              <a:endParaRPr lang="en-US" dirty="0"/>
            </a:p>
          </p:txBody>
        </p:sp>
        <p:sp>
          <p:nvSpPr>
            <p:cNvPr id="479" name="Freeform 478">
              <a:extLst>
                <a:ext uri="{FF2B5EF4-FFF2-40B4-BE49-F238E27FC236}">
                  <a16:creationId xmlns:a16="http://schemas.microsoft.com/office/drawing/2014/main" id="{7964347D-8A9D-DE40-A39D-5BEDB35ECA1E}"/>
                </a:ext>
              </a:extLst>
            </p:cNvPr>
            <p:cNvSpPr/>
            <p:nvPr/>
          </p:nvSpPr>
          <p:spPr>
            <a:xfrm>
              <a:off x="5043957" y="2529765"/>
              <a:ext cx="2550825" cy="2476792"/>
            </a:xfrm>
            <a:custGeom>
              <a:avLst/>
              <a:gdLst>
                <a:gd name="connsiteX0" fmla="*/ 1873154 w 2550825"/>
                <a:gd name="connsiteY0" fmla="*/ 0 h 2476792"/>
                <a:gd name="connsiteX1" fmla="*/ 2550825 w 2550825"/>
                <a:gd name="connsiteY1" fmla="*/ 0 h 2476792"/>
                <a:gd name="connsiteX2" fmla="*/ 2550825 w 2550825"/>
                <a:gd name="connsiteY2" fmla="*/ 2476792 h 2476792"/>
                <a:gd name="connsiteX3" fmla="*/ 0 w 2550825"/>
                <a:gd name="connsiteY3" fmla="*/ 2476792 h 2476792"/>
              </a:gdLst>
              <a:ahLst/>
              <a:cxnLst>
                <a:cxn ang="0">
                  <a:pos x="connsiteX0" y="connsiteY0"/>
                </a:cxn>
                <a:cxn ang="0">
                  <a:pos x="connsiteX1" y="connsiteY1"/>
                </a:cxn>
                <a:cxn ang="0">
                  <a:pos x="connsiteX2" y="connsiteY2"/>
                </a:cxn>
                <a:cxn ang="0">
                  <a:pos x="connsiteX3" y="connsiteY3"/>
                </a:cxn>
              </a:cxnLst>
              <a:rect l="l" t="t" r="r" b="b"/>
              <a:pathLst>
                <a:path w="2550825" h="2476792">
                  <a:moveTo>
                    <a:pt x="1873154" y="0"/>
                  </a:moveTo>
                  <a:lnTo>
                    <a:pt x="2550825" y="0"/>
                  </a:lnTo>
                  <a:lnTo>
                    <a:pt x="2550825" y="2476792"/>
                  </a:lnTo>
                  <a:lnTo>
                    <a:pt x="0" y="2476792"/>
                  </a:lnTo>
                  <a:close/>
                </a:path>
              </a:pathLst>
            </a:custGeom>
            <a:solidFill>
              <a:schemeClr val="bg1">
                <a:lumMod val="95000"/>
              </a:schemeClr>
            </a:solidFill>
            <a:ln w="31648"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AF14CFD5-3D34-6344-8FD9-300AF9FE83B5}"/>
                </a:ext>
              </a:extLst>
            </p:cNvPr>
            <p:cNvSpPr/>
            <p:nvPr/>
          </p:nvSpPr>
          <p:spPr>
            <a:xfrm>
              <a:off x="5409310"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7B2EEF5D-87DC-394B-B7BF-24A700EC7970}"/>
                </a:ext>
              </a:extLst>
            </p:cNvPr>
            <p:cNvSpPr/>
            <p:nvPr/>
          </p:nvSpPr>
          <p:spPr>
            <a:xfrm>
              <a:off x="5955757"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F352AC64-4926-2F44-AF39-C3E1A9AB0741}"/>
                </a:ext>
              </a:extLst>
            </p:cNvPr>
            <p:cNvSpPr/>
            <p:nvPr/>
          </p:nvSpPr>
          <p:spPr>
            <a:xfrm>
              <a:off x="6502204"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343DEA9F-865A-814D-BE53-54A6B7F0374F}"/>
                </a:ext>
              </a:extLst>
            </p:cNvPr>
            <p:cNvSpPr/>
            <p:nvPr/>
          </p:nvSpPr>
          <p:spPr>
            <a:xfrm>
              <a:off x="7048335"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6E288F98-895A-C84B-9E64-EB912E2EEAED}"/>
                </a:ext>
              </a:extLst>
            </p:cNvPr>
            <p:cNvSpPr/>
            <p:nvPr/>
          </p:nvSpPr>
          <p:spPr>
            <a:xfrm>
              <a:off x="4863179" y="5006556"/>
              <a:ext cx="2731602" cy="144658"/>
            </a:xfrm>
            <a:custGeom>
              <a:avLst/>
              <a:gdLst>
                <a:gd name="connsiteX0" fmla="*/ 0 w 2731602"/>
                <a:gd name="connsiteY0" fmla="*/ 0 h 144658"/>
                <a:gd name="connsiteX1" fmla="*/ 2731603 w 2731602"/>
                <a:gd name="connsiteY1" fmla="*/ 0 h 144658"/>
                <a:gd name="connsiteX2" fmla="*/ 2731603 w 2731602"/>
                <a:gd name="connsiteY2" fmla="*/ 144658 h 144658"/>
                <a:gd name="connsiteX3" fmla="*/ 0 w 2731602"/>
                <a:gd name="connsiteY3" fmla="*/ 144658 h 144658"/>
              </a:gdLst>
              <a:ahLst/>
              <a:cxnLst>
                <a:cxn ang="0">
                  <a:pos x="connsiteX0" y="connsiteY0"/>
                </a:cxn>
                <a:cxn ang="0">
                  <a:pos x="connsiteX1" y="connsiteY1"/>
                </a:cxn>
                <a:cxn ang="0">
                  <a:pos x="connsiteX2" y="connsiteY2"/>
                </a:cxn>
                <a:cxn ang="0">
                  <a:pos x="connsiteX3" y="connsiteY3"/>
                </a:cxn>
              </a:cxnLst>
              <a:rect l="l" t="t" r="r" b="b"/>
              <a:pathLst>
                <a:path w="2731602" h="144658">
                  <a:moveTo>
                    <a:pt x="0" y="0"/>
                  </a:moveTo>
                  <a:lnTo>
                    <a:pt x="2731603" y="0"/>
                  </a:lnTo>
                  <a:lnTo>
                    <a:pt x="2731603" y="144658"/>
                  </a:lnTo>
                  <a:lnTo>
                    <a:pt x="0" y="144658"/>
                  </a:lnTo>
                  <a:close/>
                </a:path>
              </a:pathLst>
            </a:custGeom>
            <a:solidFill>
              <a:schemeClr val="bg1">
                <a:lumMod val="85000"/>
              </a:schemeClr>
            </a:solidFill>
            <a:ln w="31648"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34830AC1-427E-A647-AB90-EE811895E32B}"/>
                </a:ext>
              </a:extLst>
            </p:cNvPr>
            <p:cNvSpPr/>
            <p:nvPr/>
          </p:nvSpPr>
          <p:spPr>
            <a:xfrm>
              <a:off x="4863179" y="5151214"/>
              <a:ext cx="290636" cy="560070"/>
            </a:xfrm>
            <a:custGeom>
              <a:avLst/>
              <a:gdLst>
                <a:gd name="connsiteX0" fmla="*/ 0 w 290636"/>
                <a:gd name="connsiteY0" fmla="*/ 0 h 560070"/>
                <a:gd name="connsiteX1" fmla="*/ 290636 w 290636"/>
                <a:gd name="connsiteY1" fmla="*/ 0 h 560070"/>
                <a:gd name="connsiteX2" fmla="*/ 290636 w 290636"/>
                <a:gd name="connsiteY2" fmla="*/ 560070 h 560070"/>
                <a:gd name="connsiteX3" fmla="*/ 0 w 290636"/>
                <a:gd name="connsiteY3" fmla="*/ 560070 h 560070"/>
              </a:gdLst>
              <a:ahLst/>
              <a:cxnLst>
                <a:cxn ang="0">
                  <a:pos x="connsiteX0" y="connsiteY0"/>
                </a:cxn>
                <a:cxn ang="0">
                  <a:pos x="connsiteX1" y="connsiteY1"/>
                </a:cxn>
                <a:cxn ang="0">
                  <a:pos x="connsiteX2" y="connsiteY2"/>
                </a:cxn>
                <a:cxn ang="0">
                  <a:pos x="connsiteX3" y="connsiteY3"/>
                </a:cxn>
              </a:cxnLst>
              <a:rect l="l" t="t" r="r" b="b"/>
              <a:pathLst>
                <a:path w="290636" h="560070">
                  <a:moveTo>
                    <a:pt x="0" y="0"/>
                  </a:moveTo>
                  <a:lnTo>
                    <a:pt x="290636" y="0"/>
                  </a:lnTo>
                  <a:lnTo>
                    <a:pt x="290636" y="560070"/>
                  </a:lnTo>
                  <a:lnTo>
                    <a:pt x="0" y="560070"/>
                  </a:lnTo>
                  <a:close/>
                </a:path>
              </a:pathLst>
            </a:custGeom>
            <a:solidFill>
              <a:srgbClr val="E6E6E6"/>
            </a:solidFill>
            <a:ln w="31648"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DCDDDFA9-473E-764A-AD91-808C1D2B3ACC}"/>
                </a:ext>
              </a:extLst>
            </p:cNvPr>
            <p:cNvSpPr/>
            <p:nvPr/>
          </p:nvSpPr>
          <p:spPr>
            <a:xfrm>
              <a:off x="7304146" y="5151214"/>
              <a:ext cx="290636" cy="560070"/>
            </a:xfrm>
            <a:custGeom>
              <a:avLst/>
              <a:gdLst>
                <a:gd name="connsiteX0" fmla="*/ 0 w 290636"/>
                <a:gd name="connsiteY0" fmla="*/ 0 h 560070"/>
                <a:gd name="connsiteX1" fmla="*/ 290636 w 290636"/>
                <a:gd name="connsiteY1" fmla="*/ 0 h 560070"/>
                <a:gd name="connsiteX2" fmla="*/ 290636 w 290636"/>
                <a:gd name="connsiteY2" fmla="*/ 560070 h 560070"/>
                <a:gd name="connsiteX3" fmla="*/ 0 w 290636"/>
                <a:gd name="connsiteY3" fmla="*/ 560070 h 560070"/>
              </a:gdLst>
              <a:ahLst/>
              <a:cxnLst>
                <a:cxn ang="0">
                  <a:pos x="connsiteX0" y="connsiteY0"/>
                </a:cxn>
                <a:cxn ang="0">
                  <a:pos x="connsiteX1" y="connsiteY1"/>
                </a:cxn>
                <a:cxn ang="0">
                  <a:pos x="connsiteX2" y="connsiteY2"/>
                </a:cxn>
                <a:cxn ang="0">
                  <a:pos x="connsiteX3" y="connsiteY3"/>
                </a:cxn>
              </a:cxnLst>
              <a:rect l="l" t="t" r="r" b="b"/>
              <a:pathLst>
                <a:path w="290636" h="560070">
                  <a:moveTo>
                    <a:pt x="0" y="0"/>
                  </a:moveTo>
                  <a:lnTo>
                    <a:pt x="290636" y="0"/>
                  </a:lnTo>
                  <a:lnTo>
                    <a:pt x="290636" y="560070"/>
                  </a:lnTo>
                  <a:lnTo>
                    <a:pt x="0" y="560070"/>
                  </a:lnTo>
                  <a:close/>
                </a:path>
              </a:pathLst>
            </a:custGeom>
            <a:solidFill>
              <a:srgbClr val="E6E6E6"/>
            </a:solidFill>
            <a:ln w="31648"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B22937BB-05E9-7E4F-8BAD-1A081040133B}"/>
                </a:ext>
              </a:extLst>
            </p:cNvPr>
            <p:cNvSpPr/>
            <p:nvPr/>
          </p:nvSpPr>
          <p:spPr>
            <a:xfrm>
              <a:off x="5153816" y="5151214"/>
              <a:ext cx="255494" cy="560070"/>
            </a:xfrm>
            <a:custGeom>
              <a:avLst/>
              <a:gdLst>
                <a:gd name="connsiteX0" fmla="*/ 255494 w 255494"/>
                <a:gd name="connsiteY0" fmla="*/ 457017 h 560070"/>
                <a:gd name="connsiteX1" fmla="*/ 255494 w 255494"/>
                <a:gd name="connsiteY1" fmla="*/ 0 h 560070"/>
                <a:gd name="connsiteX2" fmla="*/ 0 w 255494"/>
                <a:gd name="connsiteY2" fmla="*/ 0 h 560070"/>
                <a:gd name="connsiteX3" fmla="*/ 0 w 255494"/>
                <a:gd name="connsiteY3" fmla="*/ 560070 h 560070"/>
                <a:gd name="connsiteX4" fmla="*/ 255494 w 255494"/>
                <a:gd name="connsiteY4" fmla="*/ 457017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94" h="560070">
                  <a:moveTo>
                    <a:pt x="255494" y="457017"/>
                  </a:moveTo>
                  <a:lnTo>
                    <a:pt x="255494" y="0"/>
                  </a:lnTo>
                  <a:lnTo>
                    <a:pt x="0" y="0"/>
                  </a:lnTo>
                  <a:lnTo>
                    <a:pt x="0" y="560070"/>
                  </a:lnTo>
                  <a:lnTo>
                    <a:pt x="255494"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E8418602-3C98-2E4F-8A9A-250437744013}"/>
                </a:ext>
              </a:extLst>
            </p:cNvPr>
            <p:cNvSpPr/>
            <p:nvPr/>
          </p:nvSpPr>
          <p:spPr>
            <a:xfrm>
              <a:off x="7048335" y="5151214"/>
              <a:ext cx="255810" cy="560070"/>
            </a:xfrm>
            <a:custGeom>
              <a:avLst/>
              <a:gdLst>
                <a:gd name="connsiteX0" fmla="*/ 255811 w 255810"/>
                <a:gd name="connsiteY0" fmla="*/ 560070 h 560070"/>
                <a:gd name="connsiteX1" fmla="*/ 0 w 255810"/>
                <a:gd name="connsiteY1" fmla="*/ 457017 h 560070"/>
                <a:gd name="connsiteX2" fmla="*/ 0 w 255810"/>
                <a:gd name="connsiteY2" fmla="*/ 0 h 560070"/>
                <a:gd name="connsiteX3" fmla="*/ 255811 w 255810"/>
                <a:gd name="connsiteY3" fmla="*/ 0 h 560070"/>
                <a:gd name="connsiteX4" fmla="*/ 255811 w 255810"/>
                <a:gd name="connsiteY4" fmla="*/ 560070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10" h="560070">
                  <a:moveTo>
                    <a:pt x="255811" y="560070"/>
                  </a:moveTo>
                  <a:lnTo>
                    <a:pt x="0" y="457017"/>
                  </a:lnTo>
                  <a:lnTo>
                    <a:pt x="0" y="0"/>
                  </a:lnTo>
                  <a:lnTo>
                    <a:pt x="255811" y="0"/>
                  </a:lnTo>
                  <a:lnTo>
                    <a:pt x="255811" y="560070"/>
                  </a:lnTo>
                  <a:close/>
                </a:path>
              </a:pathLst>
            </a:custGeom>
            <a:solidFill>
              <a:schemeClr val="bg1">
                <a:lumMod val="85000"/>
              </a:schemeClr>
            </a:solidFill>
            <a:ln w="31648"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FCB03B8-E2A6-4F42-B00F-8279432598E3}"/>
                </a:ext>
              </a:extLst>
            </p:cNvPr>
            <p:cNvSpPr/>
            <p:nvPr/>
          </p:nvSpPr>
          <p:spPr>
            <a:xfrm>
              <a:off x="5409310" y="5151214"/>
              <a:ext cx="1639024" cy="457017"/>
            </a:xfrm>
            <a:custGeom>
              <a:avLst/>
              <a:gdLst>
                <a:gd name="connsiteX0" fmla="*/ 0 w 1639024"/>
                <a:gd name="connsiteY0" fmla="*/ 0 h 457017"/>
                <a:gd name="connsiteX1" fmla="*/ 1639025 w 1639024"/>
                <a:gd name="connsiteY1" fmla="*/ 0 h 457017"/>
                <a:gd name="connsiteX2" fmla="*/ 1639025 w 1639024"/>
                <a:gd name="connsiteY2" fmla="*/ 457017 h 457017"/>
                <a:gd name="connsiteX3" fmla="*/ 0 w 1639024"/>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639024" h="457017">
                  <a:moveTo>
                    <a:pt x="0" y="0"/>
                  </a:moveTo>
                  <a:lnTo>
                    <a:pt x="1639025" y="0"/>
                  </a:lnTo>
                  <a:lnTo>
                    <a:pt x="1639025" y="457017"/>
                  </a:lnTo>
                  <a:lnTo>
                    <a:pt x="0" y="457017"/>
                  </a:lnTo>
                  <a:close/>
                </a:path>
              </a:pathLst>
            </a:custGeom>
            <a:solidFill>
              <a:schemeClr val="bg1">
                <a:lumMod val="75000"/>
              </a:schemeClr>
            </a:solidFill>
            <a:ln w="31648" cap="flat">
              <a:noFill/>
              <a:prstDash val="solid"/>
              <a:miter/>
            </a:ln>
          </p:spPr>
          <p:txBody>
            <a:bodyPr rtlCol="0" anchor="ctr"/>
            <a:lstStyle/>
            <a:p>
              <a:endParaRPr lang="en-US" dirty="0"/>
            </a:p>
          </p:txBody>
        </p:sp>
        <p:sp>
          <p:nvSpPr>
            <p:cNvPr id="490" name="Freeform 489">
              <a:extLst>
                <a:ext uri="{FF2B5EF4-FFF2-40B4-BE49-F238E27FC236}">
                  <a16:creationId xmlns:a16="http://schemas.microsoft.com/office/drawing/2014/main" id="{AF19A221-8455-4B42-9108-390C0519D711}"/>
                </a:ext>
              </a:extLst>
            </p:cNvPr>
            <p:cNvSpPr/>
            <p:nvPr/>
          </p:nvSpPr>
          <p:spPr>
            <a:xfrm>
              <a:off x="5651824" y="5151214"/>
              <a:ext cx="771864" cy="457017"/>
            </a:xfrm>
            <a:custGeom>
              <a:avLst/>
              <a:gdLst>
                <a:gd name="connsiteX0" fmla="*/ 0 w 771864"/>
                <a:gd name="connsiteY0" fmla="*/ 0 h 457017"/>
                <a:gd name="connsiteX1" fmla="*/ 0 w 771864"/>
                <a:gd name="connsiteY1" fmla="*/ 457017 h 457017"/>
                <a:gd name="connsiteX2" fmla="*/ 416009 w 771864"/>
                <a:gd name="connsiteY2" fmla="*/ 457017 h 457017"/>
                <a:gd name="connsiteX3" fmla="*/ 771865 w 771864"/>
                <a:gd name="connsiteY3" fmla="*/ 0 h 457017"/>
                <a:gd name="connsiteX4" fmla="*/ 0 w 771864"/>
                <a:gd name="connsiteY4" fmla="*/ 0 h 45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64" h="457017">
                  <a:moveTo>
                    <a:pt x="0" y="0"/>
                  </a:moveTo>
                  <a:lnTo>
                    <a:pt x="0" y="457017"/>
                  </a:lnTo>
                  <a:lnTo>
                    <a:pt x="416009" y="457017"/>
                  </a:lnTo>
                  <a:lnTo>
                    <a:pt x="771865" y="0"/>
                  </a:lnTo>
                  <a:lnTo>
                    <a:pt x="0" y="0"/>
                  </a:lnTo>
                  <a:close/>
                </a:path>
              </a:pathLst>
            </a:custGeom>
            <a:solidFill>
              <a:schemeClr val="bg1"/>
            </a:solidFill>
            <a:ln w="31648" cap="flat">
              <a:noFill/>
              <a:prstDash val="solid"/>
              <a:miter/>
            </a:ln>
          </p:spPr>
          <p:txBody>
            <a:bodyPr rtlCol="0" anchor="ctr"/>
            <a:lstStyle/>
            <a:p>
              <a:endParaRPr lang="en-US" dirty="0"/>
            </a:p>
          </p:txBody>
        </p:sp>
        <p:sp>
          <p:nvSpPr>
            <p:cNvPr id="491" name="Freeform 490">
              <a:extLst>
                <a:ext uri="{FF2B5EF4-FFF2-40B4-BE49-F238E27FC236}">
                  <a16:creationId xmlns:a16="http://schemas.microsoft.com/office/drawing/2014/main" id="{AA7D9FE9-F494-884C-864C-D895C439E15F}"/>
                </a:ext>
              </a:extLst>
            </p:cNvPr>
            <p:cNvSpPr/>
            <p:nvPr/>
          </p:nvSpPr>
          <p:spPr>
            <a:xfrm>
              <a:off x="6067833" y="5151214"/>
              <a:ext cx="738305" cy="457017"/>
            </a:xfrm>
            <a:custGeom>
              <a:avLst/>
              <a:gdLst>
                <a:gd name="connsiteX0" fmla="*/ 0 w 738305"/>
                <a:gd name="connsiteY0" fmla="*/ 457017 h 457017"/>
                <a:gd name="connsiteX1" fmla="*/ 738305 w 738305"/>
                <a:gd name="connsiteY1" fmla="*/ 457017 h 457017"/>
                <a:gd name="connsiteX2" fmla="*/ 738305 w 738305"/>
                <a:gd name="connsiteY2" fmla="*/ 0 h 457017"/>
                <a:gd name="connsiteX3" fmla="*/ 355855 w 738305"/>
                <a:gd name="connsiteY3" fmla="*/ 0 h 457017"/>
                <a:gd name="connsiteX4" fmla="*/ 0 w 738305"/>
                <a:gd name="connsiteY4" fmla="*/ 457017 h 45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05" h="457017">
                  <a:moveTo>
                    <a:pt x="0" y="457017"/>
                  </a:moveTo>
                  <a:lnTo>
                    <a:pt x="738305" y="457017"/>
                  </a:lnTo>
                  <a:lnTo>
                    <a:pt x="738305" y="0"/>
                  </a:lnTo>
                  <a:lnTo>
                    <a:pt x="355855" y="0"/>
                  </a:lnTo>
                  <a:lnTo>
                    <a:pt x="0" y="457017"/>
                  </a:lnTo>
                  <a:close/>
                </a:path>
              </a:pathLst>
            </a:custGeom>
            <a:solidFill>
              <a:schemeClr val="bg1">
                <a:lumMod val="95000"/>
              </a:schemeClr>
            </a:solidFill>
            <a:ln w="31648"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9E1F5A13-BFC0-094A-8666-12910975C479}"/>
                </a:ext>
              </a:extLst>
            </p:cNvPr>
            <p:cNvSpPr/>
            <p:nvPr/>
          </p:nvSpPr>
          <p:spPr>
            <a:xfrm>
              <a:off x="5937394"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2FA32C81-69F5-444B-8B9D-567032798E54}"/>
                </a:ext>
              </a:extLst>
            </p:cNvPr>
            <p:cNvSpPr/>
            <p:nvPr/>
          </p:nvSpPr>
          <p:spPr>
            <a:xfrm>
              <a:off x="6222965"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7991919-C420-734F-84A2-BC26087F2831}"/>
                </a:ext>
              </a:extLst>
            </p:cNvPr>
            <p:cNvSpPr/>
            <p:nvPr/>
          </p:nvSpPr>
          <p:spPr>
            <a:xfrm>
              <a:off x="6508536"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0EBFDB7-52F3-6147-9B95-D3542C25E133}"/>
                </a:ext>
              </a:extLst>
            </p:cNvPr>
            <p:cNvSpPr/>
            <p:nvPr/>
          </p:nvSpPr>
          <p:spPr>
            <a:xfrm>
              <a:off x="4863179" y="5711284"/>
              <a:ext cx="2731602" cy="100584"/>
            </a:xfrm>
            <a:custGeom>
              <a:avLst/>
              <a:gdLst>
                <a:gd name="connsiteX0" fmla="*/ 0 w 2731602"/>
                <a:gd name="connsiteY0" fmla="*/ 0 h 113614"/>
                <a:gd name="connsiteX1" fmla="*/ 2731603 w 2731602"/>
                <a:gd name="connsiteY1" fmla="*/ 0 h 113614"/>
                <a:gd name="connsiteX2" fmla="*/ 2731603 w 2731602"/>
                <a:gd name="connsiteY2" fmla="*/ 113614 h 113614"/>
                <a:gd name="connsiteX3" fmla="*/ 0 w 2731602"/>
                <a:gd name="connsiteY3" fmla="*/ 113614 h 113614"/>
              </a:gdLst>
              <a:ahLst/>
              <a:cxnLst>
                <a:cxn ang="0">
                  <a:pos x="connsiteX0" y="connsiteY0"/>
                </a:cxn>
                <a:cxn ang="0">
                  <a:pos x="connsiteX1" y="connsiteY1"/>
                </a:cxn>
                <a:cxn ang="0">
                  <a:pos x="connsiteX2" y="connsiteY2"/>
                </a:cxn>
                <a:cxn ang="0">
                  <a:pos x="connsiteX3" y="connsiteY3"/>
                </a:cxn>
              </a:cxnLst>
              <a:rect l="l" t="t" r="r" b="b"/>
              <a:pathLst>
                <a:path w="2731602" h="113614">
                  <a:moveTo>
                    <a:pt x="0" y="0"/>
                  </a:moveTo>
                  <a:lnTo>
                    <a:pt x="2731603" y="0"/>
                  </a:lnTo>
                  <a:lnTo>
                    <a:pt x="2731603" y="113614"/>
                  </a:lnTo>
                  <a:lnTo>
                    <a:pt x="0" y="113614"/>
                  </a:lnTo>
                  <a:close/>
                </a:path>
              </a:pathLst>
            </a:custGeom>
            <a:solidFill>
              <a:schemeClr val="bg1">
                <a:lumMod val="65000"/>
              </a:schemeClr>
            </a:solidFill>
            <a:ln w="31648" cap="flat">
              <a:noFill/>
              <a:prstDash val="solid"/>
              <a:miter/>
            </a:ln>
          </p:spPr>
          <p:txBody>
            <a:bodyPr rtlCol="0" anchor="ctr"/>
            <a:lstStyle/>
            <a:p>
              <a:endParaRPr lang="en-US" dirty="0"/>
            </a:p>
          </p:txBody>
        </p:sp>
        <p:grpSp>
          <p:nvGrpSpPr>
            <p:cNvPr id="496" name="Group 495">
              <a:extLst>
                <a:ext uri="{FF2B5EF4-FFF2-40B4-BE49-F238E27FC236}">
                  <a16:creationId xmlns:a16="http://schemas.microsoft.com/office/drawing/2014/main" id="{EE7179E1-5557-484D-8D1A-D1583422B0A5}"/>
                </a:ext>
              </a:extLst>
            </p:cNvPr>
            <p:cNvGrpSpPr/>
            <p:nvPr/>
          </p:nvGrpSpPr>
          <p:grpSpPr>
            <a:xfrm>
              <a:off x="4753702" y="2438700"/>
              <a:ext cx="2938973" cy="407635"/>
              <a:chOff x="4737999" y="2438700"/>
              <a:chExt cx="2938973" cy="407635"/>
            </a:xfrm>
          </p:grpSpPr>
          <p:sp>
            <p:nvSpPr>
              <p:cNvPr id="506" name="Freeform 505">
                <a:extLst>
                  <a:ext uri="{FF2B5EF4-FFF2-40B4-BE49-F238E27FC236}">
                    <a16:creationId xmlns:a16="http://schemas.microsoft.com/office/drawing/2014/main" id="{8014F4B6-8E6E-8844-8EE9-1F1223F216AF}"/>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7" name="Freeform 506">
                <a:extLst>
                  <a:ext uri="{FF2B5EF4-FFF2-40B4-BE49-F238E27FC236}">
                    <a16:creationId xmlns:a16="http://schemas.microsoft.com/office/drawing/2014/main" id="{15BD494A-3095-5944-85B6-C1135AD467BC}"/>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497" name="Group 496">
              <a:extLst>
                <a:ext uri="{FF2B5EF4-FFF2-40B4-BE49-F238E27FC236}">
                  <a16:creationId xmlns:a16="http://schemas.microsoft.com/office/drawing/2014/main" id="{88E711B0-7E15-8C41-8F58-ECF32A900C5D}"/>
                </a:ext>
              </a:extLst>
            </p:cNvPr>
            <p:cNvGrpSpPr/>
            <p:nvPr/>
          </p:nvGrpSpPr>
          <p:grpSpPr>
            <a:xfrm>
              <a:off x="4753702" y="4802738"/>
              <a:ext cx="2938973" cy="407635"/>
              <a:chOff x="4737999" y="2438700"/>
              <a:chExt cx="2938973" cy="407635"/>
            </a:xfrm>
          </p:grpSpPr>
          <p:sp>
            <p:nvSpPr>
              <p:cNvPr id="504" name="Freeform 503">
                <a:extLst>
                  <a:ext uri="{FF2B5EF4-FFF2-40B4-BE49-F238E27FC236}">
                    <a16:creationId xmlns:a16="http://schemas.microsoft.com/office/drawing/2014/main" id="{A5C5CABD-0DD8-AC41-A189-60F84C8202A8}"/>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5" name="Freeform 504">
                <a:extLst>
                  <a:ext uri="{FF2B5EF4-FFF2-40B4-BE49-F238E27FC236}">
                    <a16:creationId xmlns:a16="http://schemas.microsoft.com/office/drawing/2014/main" id="{B14833F0-210D-D44F-AF5C-668282D3F022}"/>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498" name="Group 497">
              <a:extLst>
                <a:ext uri="{FF2B5EF4-FFF2-40B4-BE49-F238E27FC236}">
                  <a16:creationId xmlns:a16="http://schemas.microsoft.com/office/drawing/2014/main" id="{5E7FCADF-45E9-E147-963F-7FDBAF6AC38B}"/>
                </a:ext>
              </a:extLst>
            </p:cNvPr>
            <p:cNvGrpSpPr/>
            <p:nvPr/>
          </p:nvGrpSpPr>
          <p:grpSpPr>
            <a:xfrm>
              <a:off x="4753702" y="4012896"/>
              <a:ext cx="2938973" cy="407635"/>
              <a:chOff x="4737999" y="2438700"/>
              <a:chExt cx="2938973" cy="407635"/>
            </a:xfrm>
          </p:grpSpPr>
          <p:sp>
            <p:nvSpPr>
              <p:cNvPr id="502" name="Freeform 501">
                <a:extLst>
                  <a:ext uri="{FF2B5EF4-FFF2-40B4-BE49-F238E27FC236}">
                    <a16:creationId xmlns:a16="http://schemas.microsoft.com/office/drawing/2014/main" id="{8D01BD7F-DDC0-D546-BBED-4F7ACA8597F1}"/>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3" name="Freeform 502">
                <a:extLst>
                  <a:ext uri="{FF2B5EF4-FFF2-40B4-BE49-F238E27FC236}">
                    <a16:creationId xmlns:a16="http://schemas.microsoft.com/office/drawing/2014/main" id="{E71990D8-21D9-2E4C-BC7D-4A2FD9C25B48}"/>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499" name="Group 498">
              <a:extLst>
                <a:ext uri="{FF2B5EF4-FFF2-40B4-BE49-F238E27FC236}">
                  <a16:creationId xmlns:a16="http://schemas.microsoft.com/office/drawing/2014/main" id="{23DDAC12-30F3-494A-ACF9-F5B5817F3C26}"/>
                </a:ext>
              </a:extLst>
            </p:cNvPr>
            <p:cNvGrpSpPr/>
            <p:nvPr/>
          </p:nvGrpSpPr>
          <p:grpSpPr>
            <a:xfrm>
              <a:off x="4753702" y="3222015"/>
              <a:ext cx="2938973" cy="407635"/>
              <a:chOff x="4737999" y="2438700"/>
              <a:chExt cx="2938973" cy="407635"/>
            </a:xfrm>
          </p:grpSpPr>
          <p:sp>
            <p:nvSpPr>
              <p:cNvPr id="500" name="Freeform 499">
                <a:extLst>
                  <a:ext uri="{FF2B5EF4-FFF2-40B4-BE49-F238E27FC236}">
                    <a16:creationId xmlns:a16="http://schemas.microsoft.com/office/drawing/2014/main" id="{859B887F-DEDC-C441-8203-E31943F19B5B}"/>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501" name="Freeform 500">
                <a:extLst>
                  <a:ext uri="{FF2B5EF4-FFF2-40B4-BE49-F238E27FC236}">
                    <a16:creationId xmlns:a16="http://schemas.microsoft.com/office/drawing/2014/main" id="{D6EAC88B-5A2B-7446-8E95-48DE8AC8182A}"/>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grpSp>
        <p:nvGrpSpPr>
          <p:cNvPr id="539" name="Group 538">
            <a:extLst>
              <a:ext uri="{FF2B5EF4-FFF2-40B4-BE49-F238E27FC236}">
                <a16:creationId xmlns:a16="http://schemas.microsoft.com/office/drawing/2014/main" id="{B0872EBE-AC61-3940-817F-D1067D48E8C2}"/>
              </a:ext>
            </a:extLst>
          </p:cNvPr>
          <p:cNvGrpSpPr>
            <a:grpSpLocks noChangeAspect="1"/>
          </p:cNvGrpSpPr>
          <p:nvPr/>
        </p:nvGrpSpPr>
        <p:grpSpPr>
          <a:xfrm>
            <a:off x="9097754" y="4495800"/>
            <a:ext cx="2192036" cy="1645920"/>
            <a:chOff x="-1364315" y="4626414"/>
            <a:chExt cx="1107947" cy="831917"/>
          </a:xfrm>
        </p:grpSpPr>
        <p:sp>
          <p:nvSpPr>
            <p:cNvPr id="540" name="Freeform 539">
              <a:extLst>
                <a:ext uri="{FF2B5EF4-FFF2-40B4-BE49-F238E27FC236}">
                  <a16:creationId xmlns:a16="http://schemas.microsoft.com/office/drawing/2014/main" id="{53324AF3-08E9-0943-B63B-9764E28C70B3}"/>
                </a:ext>
              </a:extLst>
            </p:cNvPr>
            <p:cNvSpPr/>
            <p:nvPr/>
          </p:nvSpPr>
          <p:spPr>
            <a:xfrm>
              <a:off x="-1316690" y="4901865"/>
              <a:ext cx="1009650" cy="531925"/>
            </a:xfrm>
            <a:custGeom>
              <a:avLst/>
              <a:gdLst>
                <a:gd name="connsiteX0" fmla="*/ 0 w 1009650"/>
                <a:gd name="connsiteY0" fmla="*/ 0 h 531925"/>
                <a:gd name="connsiteX1" fmla="*/ 1009650 w 1009650"/>
                <a:gd name="connsiteY1" fmla="*/ 0 h 531925"/>
                <a:gd name="connsiteX2" fmla="*/ 1009650 w 1009650"/>
                <a:gd name="connsiteY2" fmla="*/ 531926 h 531925"/>
                <a:gd name="connsiteX3" fmla="*/ 0 w 1009650"/>
                <a:gd name="connsiteY3" fmla="*/ 531926 h 531925"/>
              </a:gdLst>
              <a:ahLst/>
              <a:cxnLst>
                <a:cxn ang="0">
                  <a:pos x="connsiteX0" y="connsiteY0"/>
                </a:cxn>
                <a:cxn ang="0">
                  <a:pos x="connsiteX1" y="connsiteY1"/>
                </a:cxn>
                <a:cxn ang="0">
                  <a:pos x="connsiteX2" y="connsiteY2"/>
                </a:cxn>
                <a:cxn ang="0">
                  <a:pos x="connsiteX3" y="connsiteY3"/>
                </a:cxn>
              </a:cxnLst>
              <a:rect l="l" t="t" r="r" b="b"/>
              <a:pathLst>
                <a:path w="1009650" h="531925">
                  <a:moveTo>
                    <a:pt x="0" y="0"/>
                  </a:moveTo>
                  <a:lnTo>
                    <a:pt x="1009650" y="0"/>
                  </a:lnTo>
                  <a:lnTo>
                    <a:pt x="1009650" y="531926"/>
                  </a:lnTo>
                  <a:lnTo>
                    <a:pt x="0" y="531926"/>
                  </a:lnTo>
                  <a:close/>
                </a:path>
              </a:pathLst>
            </a:custGeom>
            <a:solidFill>
              <a:schemeClr val="bg1">
                <a:lumMod val="85000"/>
              </a:schemeClr>
            </a:solidFill>
            <a:ln w="9525" cap="flat">
              <a:noFill/>
              <a:prstDash val="solid"/>
              <a:miter/>
            </a:ln>
          </p:spPr>
          <p:txBody>
            <a:bodyPr rtlCol="0" anchor="ctr"/>
            <a:lstStyle/>
            <a:p>
              <a:endParaRPr lang="en-US" dirty="0"/>
            </a:p>
          </p:txBody>
        </p:sp>
        <p:sp>
          <p:nvSpPr>
            <p:cNvPr id="541" name="Freeform 540">
              <a:extLst>
                <a:ext uri="{FF2B5EF4-FFF2-40B4-BE49-F238E27FC236}">
                  <a16:creationId xmlns:a16="http://schemas.microsoft.com/office/drawing/2014/main" id="{8D7DBFBD-86D5-A54A-B734-0A3AAAB48868}"/>
                </a:ext>
              </a:extLst>
            </p:cNvPr>
            <p:cNvSpPr/>
            <p:nvPr/>
          </p:nvSpPr>
          <p:spPr>
            <a:xfrm>
              <a:off x="-1286210" y="5139647"/>
              <a:ext cx="285750" cy="237212"/>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0AE0C449-1FF7-5A4F-9EA7-C0B908149B72}"/>
                </a:ext>
              </a:extLst>
            </p:cNvPr>
            <p:cNvSpPr/>
            <p:nvPr/>
          </p:nvSpPr>
          <p:spPr>
            <a:xfrm>
              <a:off x="-624032" y="5139647"/>
              <a:ext cx="285750" cy="237212"/>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5A163FDA-8905-F844-8A53-558528079278}"/>
                </a:ext>
              </a:extLst>
            </p:cNvPr>
            <p:cNvSpPr/>
            <p:nvPr/>
          </p:nvSpPr>
          <p:spPr>
            <a:xfrm>
              <a:off x="-1322215" y="5412061"/>
              <a:ext cx="1028700" cy="4627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65000"/>
              </a:schemeClr>
            </a:solidFill>
            <a:ln w="9525" cap="flat">
              <a:noFill/>
              <a:prstDash val="solid"/>
              <a:miter/>
            </a:ln>
          </p:spPr>
          <p:txBody>
            <a:bodyPr rtlCol="0" anchor="ctr"/>
            <a:lstStyle/>
            <a:p>
              <a:endParaRPr lang="en-US" dirty="0"/>
            </a:p>
          </p:txBody>
        </p:sp>
        <p:sp>
          <p:nvSpPr>
            <p:cNvPr id="544" name="Freeform 543">
              <a:extLst>
                <a:ext uri="{FF2B5EF4-FFF2-40B4-BE49-F238E27FC236}">
                  <a16:creationId xmlns:a16="http://schemas.microsoft.com/office/drawing/2014/main" id="{2507CD51-4383-C649-A275-00FB4CDD203C}"/>
                </a:ext>
              </a:extLst>
            </p:cNvPr>
            <p:cNvSpPr/>
            <p:nvPr/>
          </p:nvSpPr>
          <p:spPr>
            <a:xfrm>
              <a:off x="-1364315" y="4626414"/>
              <a:ext cx="1104900" cy="284655"/>
            </a:xfrm>
            <a:custGeom>
              <a:avLst/>
              <a:gdLst>
                <a:gd name="connsiteX0" fmla="*/ 1053275 w 1104900"/>
                <a:gd name="connsiteY0" fmla="*/ 8824 h 284655"/>
                <a:gd name="connsiteX1" fmla="*/ 1040511 w 1104900"/>
                <a:gd name="connsiteY1" fmla="*/ 0 h 284655"/>
                <a:gd name="connsiteX2" fmla="*/ 64389 w 1104900"/>
                <a:gd name="connsiteY2" fmla="*/ 0 h 284655"/>
                <a:gd name="connsiteX3" fmla="*/ 51626 w 1104900"/>
                <a:gd name="connsiteY3" fmla="*/ 8824 h 284655"/>
                <a:gd name="connsiteX4" fmla="*/ 0 w 1104900"/>
                <a:gd name="connsiteY4" fmla="*/ 275831 h 284655"/>
                <a:gd name="connsiteX5" fmla="*/ 12764 w 1104900"/>
                <a:gd name="connsiteY5" fmla="*/ 284655 h 284655"/>
                <a:gd name="connsiteX6" fmla="*/ 1092137 w 1104900"/>
                <a:gd name="connsiteY6" fmla="*/ 284655 h 284655"/>
                <a:gd name="connsiteX7" fmla="*/ 1104900 w 1104900"/>
                <a:gd name="connsiteY7" fmla="*/ 275831 h 28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84655">
                  <a:moveTo>
                    <a:pt x="1053275" y="8824"/>
                  </a:moveTo>
                  <a:cubicBezTo>
                    <a:pt x="1053275" y="3985"/>
                    <a:pt x="1047560" y="0"/>
                    <a:pt x="1040511" y="0"/>
                  </a:cubicBezTo>
                  <a:lnTo>
                    <a:pt x="64389" y="0"/>
                  </a:lnTo>
                  <a:cubicBezTo>
                    <a:pt x="57150" y="0"/>
                    <a:pt x="51626" y="3985"/>
                    <a:pt x="51626" y="8824"/>
                  </a:cubicBezTo>
                  <a:lnTo>
                    <a:pt x="0" y="275831"/>
                  </a:lnTo>
                  <a:cubicBezTo>
                    <a:pt x="0" y="280670"/>
                    <a:pt x="5715" y="284655"/>
                    <a:pt x="12764" y="284655"/>
                  </a:cubicBezTo>
                  <a:lnTo>
                    <a:pt x="1092137" y="284655"/>
                  </a:lnTo>
                  <a:cubicBezTo>
                    <a:pt x="1099185" y="284655"/>
                    <a:pt x="1104900" y="280670"/>
                    <a:pt x="1104900" y="275831"/>
                  </a:cubicBezTo>
                  <a:close/>
                </a:path>
              </a:pathLst>
            </a:custGeom>
            <a:solidFill>
              <a:schemeClr val="bg1">
                <a:lumMod val="65000"/>
              </a:schemeClr>
            </a:solidFill>
            <a:ln w="9525"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A521E07B-6BAF-2241-A2AE-5492C2E210FF}"/>
                </a:ext>
              </a:extLst>
            </p:cNvPr>
            <p:cNvSpPr/>
            <p:nvPr/>
          </p:nvSpPr>
          <p:spPr>
            <a:xfrm>
              <a:off x="-965694" y="5184338"/>
              <a:ext cx="147637" cy="22772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546" name="Freeform 545">
              <a:extLst>
                <a:ext uri="{FF2B5EF4-FFF2-40B4-BE49-F238E27FC236}">
                  <a16:creationId xmlns:a16="http://schemas.microsoft.com/office/drawing/2014/main" id="{F9605E11-22C3-9742-8CB5-3294581D2AF7}"/>
                </a:ext>
              </a:extLst>
            </p:cNvPr>
            <p:cNvSpPr/>
            <p:nvPr/>
          </p:nvSpPr>
          <p:spPr>
            <a:xfrm>
              <a:off x="-808532" y="5184338"/>
              <a:ext cx="147637" cy="22772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95000"/>
              </a:schemeClr>
            </a:solidFill>
            <a:ln w="9525"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2C1EB91A-2DC6-2C47-8308-F75F20B2A551}"/>
                </a:ext>
              </a:extLst>
            </p:cNvPr>
            <p:cNvSpPr/>
            <p:nvPr/>
          </p:nvSpPr>
          <p:spPr>
            <a:xfrm>
              <a:off x="-818057" y="5184338"/>
              <a:ext cx="9429" cy="227724"/>
            </a:xfrm>
            <a:custGeom>
              <a:avLst/>
              <a:gdLst>
                <a:gd name="connsiteX0" fmla="*/ 0 w 9429"/>
                <a:gd name="connsiteY0" fmla="*/ 0 h 227724"/>
                <a:gd name="connsiteX1" fmla="*/ 9430 w 9429"/>
                <a:gd name="connsiteY1" fmla="*/ 0 h 227724"/>
                <a:gd name="connsiteX2" fmla="*/ 9430 w 9429"/>
                <a:gd name="connsiteY2" fmla="*/ 227724 h 227724"/>
                <a:gd name="connsiteX3" fmla="*/ 0 w 9429"/>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9429" h="227724">
                  <a:moveTo>
                    <a:pt x="0" y="0"/>
                  </a:moveTo>
                  <a:lnTo>
                    <a:pt x="9430" y="0"/>
                  </a:lnTo>
                  <a:lnTo>
                    <a:pt x="9430" y="227724"/>
                  </a:lnTo>
                  <a:lnTo>
                    <a:pt x="0" y="227724"/>
                  </a:lnTo>
                  <a:close/>
                </a:path>
              </a:pathLst>
            </a:custGeom>
            <a:solidFill>
              <a:srgbClr val="E6E6F0"/>
            </a:solidFill>
            <a:ln w="9525"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306CF6E4-449F-584A-A7A9-3432F44D4E9B}"/>
                </a:ext>
              </a:extLst>
            </p:cNvPr>
            <p:cNvSpPr/>
            <p:nvPr/>
          </p:nvSpPr>
          <p:spPr>
            <a:xfrm>
              <a:off x="-857014" y="5295543"/>
              <a:ext cx="19050" cy="47442"/>
            </a:xfrm>
            <a:custGeom>
              <a:avLst/>
              <a:gdLst>
                <a:gd name="connsiteX0" fmla="*/ 11335 w 19050"/>
                <a:gd name="connsiteY0" fmla="*/ 0 h 47442"/>
                <a:gd name="connsiteX1" fmla="*/ 19050 w 19050"/>
                <a:gd name="connsiteY1" fmla="*/ 0 h 47442"/>
                <a:gd name="connsiteX2" fmla="*/ 19050 w 19050"/>
                <a:gd name="connsiteY2" fmla="*/ 47442 h 47442"/>
                <a:gd name="connsiteX3" fmla="*/ 11335 w 19050"/>
                <a:gd name="connsiteY3" fmla="*/ 47442 h 47442"/>
                <a:gd name="connsiteX4" fmla="*/ 7715 w 19050"/>
                <a:gd name="connsiteY4" fmla="*/ 47442 h 47442"/>
                <a:gd name="connsiteX5" fmla="*/ 0 w 19050"/>
                <a:gd name="connsiteY5" fmla="*/ 47442 h 47442"/>
                <a:gd name="connsiteX6" fmla="*/ 0 w 19050"/>
                <a:gd name="connsiteY6" fmla="*/ 0 h 47442"/>
                <a:gd name="connsiteX7" fmla="*/ 7715 w 19050"/>
                <a:gd name="connsiteY7" fmla="*/ 0 h 4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47442">
                  <a:moveTo>
                    <a:pt x="11335" y="0"/>
                  </a:moveTo>
                  <a:cubicBezTo>
                    <a:pt x="15596" y="0"/>
                    <a:pt x="19050" y="0"/>
                    <a:pt x="19050" y="0"/>
                  </a:cubicBezTo>
                  <a:lnTo>
                    <a:pt x="19050" y="47442"/>
                  </a:lnTo>
                  <a:cubicBezTo>
                    <a:pt x="19050" y="47442"/>
                    <a:pt x="15596" y="47442"/>
                    <a:pt x="11335" y="47442"/>
                  </a:cubicBezTo>
                  <a:lnTo>
                    <a:pt x="7715" y="47442"/>
                  </a:lnTo>
                  <a:cubicBezTo>
                    <a:pt x="3454" y="47442"/>
                    <a:pt x="0" y="47442"/>
                    <a:pt x="0" y="47442"/>
                  </a:cubicBezTo>
                  <a:lnTo>
                    <a:pt x="0" y="0"/>
                  </a:lnTo>
                  <a:cubicBezTo>
                    <a:pt x="0" y="0"/>
                    <a:pt x="3454" y="0"/>
                    <a:pt x="7715" y="0"/>
                  </a:cubicBezTo>
                  <a:close/>
                </a:path>
              </a:pathLst>
            </a:custGeom>
            <a:solidFill>
              <a:srgbClr val="F2F2F2"/>
            </a:solidFill>
            <a:ln w="9525"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956409CD-AC1F-8C4D-9192-5F2BBB375882}"/>
                </a:ext>
              </a:extLst>
            </p:cNvPr>
            <p:cNvSpPr/>
            <p:nvPr/>
          </p:nvSpPr>
          <p:spPr>
            <a:xfrm>
              <a:off x="-784433" y="5295543"/>
              <a:ext cx="19050" cy="47442"/>
            </a:xfrm>
            <a:custGeom>
              <a:avLst/>
              <a:gdLst>
                <a:gd name="connsiteX0" fmla="*/ 11335 w 19050"/>
                <a:gd name="connsiteY0" fmla="*/ 0 h 47442"/>
                <a:gd name="connsiteX1" fmla="*/ 19050 w 19050"/>
                <a:gd name="connsiteY1" fmla="*/ 0 h 47442"/>
                <a:gd name="connsiteX2" fmla="*/ 19050 w 19050"/>
                <a:gd name="connsiteY2" fmla="*/ 47442 h 47442"/>
                <a:gd name="connsiteX3" fmla="*/ 11335 w 19050"/>
                <a:gd name="connsiteY3" fmla="*/ 47442 h 47442"/>
                <a:gd name="connsiteX4" fmla="*/ 7715 w 19050"/>
                <a:gd name="connsiteY4" fmla="*/ 47442 h 47442"/>
                <a:gd name="connsiteX5" fmla="*/ 0 w 19050"/>
                <a:gd name="connsiteY5" fmla="*/ 47442 h 47442"/>
                <a:gd name="connsiteX6" fmla="*/ 0 w 19050"/>
                <a:gd name="connsiteY6" fmla="*/ 0 h 47442"/>
                <a:gd name="connsiteX7" fmla="*/ 7715 w 19050"/>
                <a:gd name="connsiteY7" fmla="*/ 0 h 4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47442">
                  <a:moveTo>
                    <a:pt x="11335" y="0"/>
                  </a:moveTo>
                  <a:cubicBezTo>
                    <a:pt x="15596" y="0"/>
                    <a:pt x="19050" y="0"/>
                    <a:pt x="19050" y="0"/>
                  </a:cubicBezTo>
                  <a:lnTo>
                    <a:pt x="19050" y="47442"/>
                  </a:lnTo>
                  <a:cubicBezTo>
                    <a:pt x="19050" y="47442"/>
                    <a:pt x="15596" y="47442"/>
                    <a:pt x="11335" y="47442"/>
                  </a:cubicBezTo>
                  <a:lnTo>
                    <a:pt x="7715" y="47442"/>
                  </a:lnTo>
                  <a:cubicBezTo>
                    <a:pt x="3454" y="47442"/>
                    <a:pt x="0" y="47442"/>
                    <a:pt x="0" y="47442"/>
                  </a:cubicBezTo>
                  <a:lnTo>
                    <a:pt x="0" y="0"/>
                  </a:lnTo>
                  <a:cubicBezTo>
                    <a:pt x="0" y="0"/>
                    <a:pt x="3454" y="0"/>
                    <a:pt x="7715" y="0"/>
                  </a:cubicBezTo>
                  <a:close/>
                </a:path>
              </a:pathLst>
            </a:custGeom>
            <a:solidFill>
              <a:srgbClr val="F2F2F2"/>
            </a:solidFill>
            <a:ln w="9525"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CE3AF2B1-3B12-F34B-BBF6-1C3A1E3C2AAE}"/>
                </a:ext>
              </a:extLst>
            </p:cNvPr>
            <p:cNvSpPr/>
            <p:nvPr/>
          </p:nvSpPr>
          <p:spPr>
            <a:xfrm>
              <a:off x="-786289" y="5237663"/>
              <a:ext cx="18288" cy="13616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75000"/>
                <a:alpha val="40000"/>
              </a:schemeClr>
            </a:solidFill>
            <a:ln w="9525"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4724ADC3-67D3-F548-AEAF-96449C5ADEAA}"/>
                </a:ext>
              </a:extLst>
            </p:cNvPr>
            <p:cNvSpPr/>
            <p:nvPr/>
          </p:nvSpPr>
          <p:spPr>
            <a:xfrm>
              <a:off x="-918586" y="5225481"/>
              <a:ext cx="254860" cy="184618"/>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85000"/>
                <a:alpha val="30000"/>
              </a:schemeClr>
            </a:solidFill>
            <a:ln w="9439" cap="flat">
              <a:noFill/>
              <a:prstDash val="solid"/>
              <a:miter/>
            </a:ln>
          </p:spPr>
          <p:txBody>
            <a:bodyPr rtlCol="0" anchor="ctr"/>
            <a:lstStyle/>
            <a:p>
              <a:endParaRPr lang="en-US" dirty="0"/>
            </a:p>
          </p:txBody>
        </p:sp>
        <p:sp>
          <p:nvSpPr>
            <p:cNvPr id="552" name="Freeform 551">
              <a:extLst>
                <a:ext uri="{FF2B5EF4-FFF2-40B4-BE49-F238E27FC236}">
                  <a16:creationId xmlns:a16="http://schemas.microsoft.com/office/drawing/2014/main" id="{795B9ADA-99FD-6541-8FC1-1E58C8330CAF}"/>
                </a:ext>
              </a:extLst>
            </p:cNvPr>
            <p:cNvSpPr/>
            <p:nvPr/>
          </p:nvSpPr>
          <p:spPr>
            <a:xfrm>
              <a:off x="-859461" y="5235576"/>
              <a:ext cx="18288" cy="13616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75000"/>
                <a:alpha val="40000"/>
              </a:schemeClr>
            </a:solidFill>
            <a:ln w="9525"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44427A82-44E5-954F-BEE7-142B657E9B2C}"/>
                </a:ext>
              </a:extLst>
            </p:cNvPr>
            <p:cNvSpPr/>
            <p:nvPr/>
          </p:nvSpPr>
          <p:spPr>
            <a:xfrm>
              <a:off x="-624032" y="5071613"/>
              <a:ext cx="293394" cy="304836"/>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85000"/>
                <a:alpha val="30000"/>
              </a:schemeClr>
            </a:solidFill>
            <a:ln w="9439" cap="flat">
              <a:noFill/>
              <a:prstDash val="solid"/>
              <a:miter/>
            </a:ln>
          </p:spPr>
          <p:txBody>
            <a:bodyPr rtlCol="0" anchor="ctr"/>
            <a:lstStyle/>
            <a:p>
              <a:endParaRPr lang="en-US" dirty="0"/>
            </a:p>
          </p:txBody>
        </p:sp>
        <p:sp>
          <p:nvSpPr>
            <p:cNvPr id="554" name="Freeform 553">
              <a:extLst>
                <a:ext uri="{FF2B5EF4-FFF2-40B4-BE49-F238E27FC236}">
                  <a16:creationId xmlns:a16="http://schemas.microsoft.com/office/drawing/2014/main" id="{5277DB64-2304-164F-BF8F-6AAFED0416E8}"/>
                </a:ext>
              </a:extLst>
            </p:cNvPr>
            <p:cNvSpPr/>
            <p:nvPr/>
          </p:nvSpPr>
          <p:spPr>
            <a:xfrm>
              <a:off x="-1140287" y="5241829"/>
              <a:ext cx="179967" cy="130366"/>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85000"/>
                <a:alpha val="30000"/>
              </a:schemeClr>
            </a:solidFill>
            <a:ln w="9439" cap="flat">
              <a:noFill/>
              <a:prstDash val="solid"/>
              <a:miter/>
            </a:ln>
          </p:spPr>
          <p:txBody>
            <a:bodyPr rtlCol="0" anchor="ctr"/>
            <a:lstStyle/>
            <a:p>
              <a:endParaRPr lang="en-US" dirty="0"/>
            </a:p>
          </p:txBody>
        </p:sp>
        <p:grpSp>
          <p:nvGrpSpPr>
            <p:cNvPr id="555" name="Group 554">
              <a:extLst>
                <a:ext uri="{FF2B5EF4-FFF2-40B4-BE49-F238E27FC236}">
                  <a16:creationId xmlns:a16="http://schemas.microsoft.com/office/drawing/2014/main" id="{194F44EE-CBCF-CD47-B205-8DA08E4496D5}"/>
                </a:ext>
              </a:extLst>
            </p:cNvPr>
            <p:cNvGrpSpPr/>
            <p:nvPr/>
          </p:nvGrpSpPr>
          <p:grpSpPr>
            <a:xfrm>
              <a:off x="-1364315" y="4947979"/>
              <a:ext cx="1107947" cy="215293"/>
              <a:chOff x="-1364315" y="4947979"/>
              <a:chExt cx="1107947" cy="215293"/>
            </a:xfrm>
          </p:grpSpPr>
          <p:sp>
            <p:nvSpPr>
              <p:cNvPr id="556" name="Freeform 555">
                <a:extLst>
                  <a:ext uri="{FF2B5EF4-FFF2-40B4-BE49-F238E27FC236}">
                    <a16:creationId xmlns:a16="http://schemas.microsoft.com/office/drawing/2014/main" id="{154426CF-4BA2-BC4A-A01B-C26692D9D50C}"/>
                  </a:ext>
                </a:extLst>
              </p:cNvPr>
              <p:cNvSpPr/>
              <p:nvPr/>
            </p:nvSpPr>
            <p:spPr>
              <a:xfrm>
                <a:off x="-1364315" y="4947979"/>
                <a:ext cx="1104900" cy="43362"/>
              </a:xfrm>
              <a:custGeom>
                <a:avLst/>
                <a:gdLst>
                  <a:gd name="connsiteX0" fmla="*/ 1104900 w 1104900"/>
                  <a:gd name="connsiteY0" fmla="*/ 43362 h 43362"/>
                  <a:gd name="connsiteX1" fmla="*/ 0 w 1104900"/>
                  <a:gd name="connsiteY1" fmla="*/ 43362 h 43362"/>
                  <a:gd name="connsiteX2" fmla="*/ 17336 w 1104900"/>
                  <a:gd name="connsiteY2" fmla="*/ 0 h 43362"/>
                  <a:gd name="connsiteX3" fmla="*/ 1087565 w 1104900"/>
                  <a:gd name="connsiteY3" fmla="*/ 0 h 43362"/>
                  <a:gd name="connsiteX4" fmla="*/ 1104900 w 1104900"/>
                  <a:gd name="connsiteY4" fmla="*/ 43362 h 4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43362">
                    <a:moveTo>
                      <a:pt x="1104900" y="43362"/>
                    </a:moveTo>
                    <a:lnTo>
                      <a:pt x="0" y="43362"/>
                    </a:lnTo>
                    <a:lnTo>
                      <a:pt x="17336" y="0"/>
                    </a:lnTo>
                    <a:lnTo>
                      <a:pt x="1087565" y="0"/>
                    </a:lnTo>
                    <a:lnTo>
                      <a:pt x="1104900" y="43362"/>
                    </a:lnTo>
                    <a:close/>
                  </a:path>
                </a:pathLst>
              </a:custGeom>
              <a:solidFill>
                <a:schemeClr val="bg1">
                  <a:lumMod val="75000"/>
                </a:schemeClr>
              </a:solidFill>
              <a:ln w="9525"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DE8031E7-10A9-5043-9864-8F4E0C34899B}"/>
                  </a:ext>
                </a:extLst>
              </p:cNvPr>
              <p:cNvSpPr/>
              <p:nvPr/>
            </p:nvSpPr>
            <p:spPr>
              <a:xfrm>
                <a:off x="-136126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43C7C52D-774A-3D41-BAC5-DC0D831E89E5}"/>
                  </a:ext>
                </a:extLst>
              </p:cNvPr>
              <p:cNvSpPr/>
              <p:nvPr/>
            </p:nvSpPr>
            <p:spPr>
              <a:xfrm>
                <a:off x="-1250777"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CEB2FA2D-2654-314A-A957-C7DDB1ED0647}"/>
                  </a:ext>
                </a:extLst>
              </p:cNvPr>
              <p:cNvSpPr/>
              <p:nvPr/>
            </p:nvSpPr>
            <p:spPr>
              <a:xfrm>
                <a:off x="-114028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D6A3D9D0-BB24-1845-8215-CD901416D32A}"/>
                  </a:ext>
                </a:extLst>
              </p:cNvPr>
              <p:cNvSpPr/>
              <p:nvPr/>
            </p:nvSpPr>
            <p:spPr>
              <a:xfrm>
                <a:off x="-102979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421EAAAF-549E-8B4F-BEE4-13D977A9FDFD}"/>
                  </a:ext>
                </a:extLst>
              </p:cNvPr>
              <p:cNvSpPr/>
              <p:nvPr/>
            </p:nvSpPr>
            <p:spPr>
              <a:xfrm>
                <a:off x="-91930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0DFB6DF9-62D8-5547-9E3F-55E7F00BEF60}"/>
                  </a:ext>
                </a:extLst>
              </p:cNvPr>
              <p:cNvSpPr/>
              <p:nvPr/>
            </p:nvSpPr>
            <p:spPr>
              <a:xfrm>
                <a:off x="-808818"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7BCAB61A-45DD-C341-BC95-19FE54522F6C}"/>
                  </a:ext>
                </a:extLst>
              </p:cNvPr>
              <p:cNvSpPr/>
              <p:nvPr/>
            </p:nvSpPr>
            <p:spPr>
              <a:xfrm>
                <a:off x="-698328"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4FFD5364-81E0-5A49-AA5F-530D1405A2E9}"/>
                  </a:ext>
                </a:extLst>
              </p:cNvPr>
              <p:cNvSpPr/>
              <p:nvPr/>
            </p:nvSpPr>
            <p:spPr>
              <a:xfrm>
                <a:off x="-58783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E927DB45-7027-6B4F-8A49-990088910495}"/>
                  </a:ext>
                </a:extLst>
              </p:cNvPr>
              <p:cNvSpPr/>
              <p:nvPr/>
            </p:nvSpPr>
            <p:spPr>
              <a:xfrm>
                <a:off x="-47734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CFC5C3B3-6E81-9549-AB2D-AC50E7DA20D3}"/>
                  </a:ext>
                </a:extLst>
              </p:cNvPr>
              <p:cNvSpPr/>
              <p:nvPr/>
            </p:nvSpPr>
            <p:spPr>
              <a:xfrm>
                <a:off x="-36685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grpSp>
      </p:grpSp>
      <p:sp>
        <p:nvSpPr>
          <p:cNvPr id="5" name="Footer Placeholder 4">
            <a:extLst>
              <a:ext uri="{FF2B5EF4-FFF2-40B4-BE49-F238E27FC236}">
                <a16:creationId xmlns:a16="http://schemas.microsoft.com/office/drawing/2014/main" id="{39852B63-84B0-8F44-8818-8BC4808F3E3E}"/>
              </a:ext>
            </a:extLst>
          </p:cNvPr>
          <p:cNvSpPr>
            <a:spLocks noGrp="1"/>
          </p:cNvSpPr>
          <p:nvPr>
            <p:ph type="ftr" sz="quarter" idx="19"/>
          </p:nvPr>
        </p:nvSpPr>
        <p:spPr/>
        <p:txBody>
          <a:bodyPr/>
          <a:lstStyle/>
          <a:p>
            <a:r>
              <a:rPr lang="en-US"/>
              <a:t>© 2022 Lexmark. All rights reserved.</a:t>
            </a:r>
            <a:endParaRPr lang="en-US" dirty="0"/>
          </a:p>
        </p:txBody>
      </p:sp>
      <p:sp>
        <p:nvSpPr>
          <p:cNvPr id="474" name="Oval 473">
            <a:extLst>
              <a:ext uri="{FF2B5EF4-FFF2-40B4-BE49-F238E27FC236}">
                <a16:creationId xmlns:a16="http://schemas.microsoft.com/office/drawing/2014/main" id="{F053E5BC-0D1E-E344-B524-0F9819627507}"/>
              </a:ext>
            </a:extLst>
          </p:cNvPr>
          <p:cNvSpPr>
            <a:spLocks noChangeAspect="1"/>
          </p:cNvSpPr>
          <p:nvPr/>
        </p:nvSpPr>
        <p:spPr bwMode="auto">
          <a:xfrm>
            <a:off x="8740653" y="4706204"/>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5" name="Oval 594">
            <a:extLst>
              <a:ext uri="{FF2B5EF4-FFF2-40B4-BE49-F238E27FC236}">
                <a16:creationId xmlns:a16="http://schemas.microsoft.com/office/drawing/2014/main" id="{F14889FF-1845-3D42-95BD-2E480B556BB3}"/>
              </a:ext>
            </a:extLst>
          </p:cNvPr>
          <p:cNvSpPr>
            <a:spLocks noChangeAspect="1"/>
          </p:cNvSpPr>
          <p:nvPr/>
        </p:nvSpPr>
        <p:spPr bwMode="auto">
          <a:xfrm>
            <a:off x="7747005" y="5495290"/>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6" name="Oval 595">
            <a:extLst>
              <a:ext uri="{FF2B5EF4-FFF2-40B4-BE49-F238E27FC236}">
                <a16:creationId xmlns:a16="http://schemas.microsoft.com/office/drawing/2014/main" id="{D808598A-878B-A740-B414-F14B794703F9}"/>
              </a:ext>
            </a:extLst>
          </p:cNvPr>
          <p:cNvSpPr>
            <a:spLocks noChangeAspect="1"/>
          </p:cNvSpPr>
          <p:nvPr/>
        </p:nvSpPr>
        <p:spPr bwMode="auto">
          <a:xfrm>
            <a:off x="10724340" y="5711504"/>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7" name="Oval 596">
            <a:extLst>
              <a:ext uri="{FF2B5EF4-FFF2-40B4-BE49-F238E27FC236}">
                <a16:creationId xmlns:a16="http://schemas.microsoft.com/office/drawing/2014/main" id="{16209953-368E-E64A-ABF3-4F9D7910BCB3}"/>
              </a:ext>
            </a:extLst>
          </p:cNvPr>
          <p:cNvSpPr>
            <a:spLocks noChangeAspect="1"/>
          </p:cNvSpPr>
          <p:nvPr/>
        </p:nvSpPr>
        <p:spPr bwMode="auto">
          <a:xfrm>
            <a:off x="9441693" y="5711504"/>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285" name="Group 284">
            <a:extLst>
              <a:ext uri="{FF2B5EF4-FFF2-40B4-BE49-F238E27FC236}">
                <a16:creationId xmlns:a16="http://schemas.microsoft.com/office/drawing/2014/main" id="{D9031ACE-236B-3C48-893C-91755D060E6B}"/>
              </a:ext>
            </a:extLst>
          </p:cNvPr>
          <p:cNvGrpSpPr/>
          <p:nvPr/>
        </p:nvGrpSpPr>
        <p:grpSpPr>
          <a:xfrm>
            <a:off x="0" y="213669"/>
            <a:ext cx="3017520" cy="1920240"/>
            <a:chOff x="988053" y="4907746"/>
            <a:chExt cx="1737360" cy="8731444"/>
          </a:xfrm>
          <a:solidFill>
            <a:schemeClr val="bg1"/>
          </a:solidFill>
        </p:grpSpPr>
        <p:sp>
          <p:nvSpPr>
            <p:cNvPr id="286" name="Rectangle 285">
              <a:extLst>
                <a:ext uri="{FF2B5EF4-FFF2-40B4-BE49-F238E27FC236}">
                  <a16:creationId xmlns:a16="http://schemas.microsoft.com/office/drawing/2014/main" id="{A0EDE399-D743-2941-861D-2A44EF1247DC}"/>
                </a:ext>
              </a:extLst>
            </p:cNvPr>
            <p:cNvSpPr/>
            <p:nvPr/>
          </p:nvSpPr>
          <p:spPr>
            <a:xfrm>
              <a:off x="988053" y="4907746"/>
              <a:ext cx="1737360" cy="8731444"/>
            </a:xfrm>
            <a:prstGeom prst="rect">
              <a:avLst/>
            </a:prstGeom>
            <a:solidFill>
              <a:schemeClr val="bg1"/>
            </a:solidFill>
          </p:spPr>
          <p:txBody>
            <a:bodyPr wrap="square" lIns="274320" tIns="1097280" rIns="274320" bIns="91440" anchor="t" anchorCtr="0">
              <a:noAutofit/>
            </a:bodyPr>
            <a:lstStyle/>
            <a:p>
              <a:pPr>
                <a:lnSpc>
                  <a:spcPts val="1800"/>
                </a:lnSpc>
                <a:buClr>
                  <a:schemeClr val="accent2"/>
                </a:buClr>
              </a:pPr>
              <a:r>
                <a:rPr lang="en-US" sz="2400" b="1" dirty="0">
                  <a:solidFill>
                    <a:schemeClr val="accent6"/>
                  </a:solidFill>
                </a:rPr>
                <a:t>Cumbersome</a:t>
              </a:r>
              <a:endParaRPr lang="en-US" sz="1400" b="1" dirty="0">
                <a:solidFill>
                  <a:schemeClr val="accent6"/>
                </a:solidFill>
              </a:endParaRPr>
            </a:p>
            <a:p>
              <a:pPr>
                <a:lnSpc>
                  <a:spcPts val="1600"/>
                </a:lnSpc>
                <a:buClr>
                  <a:schemeClr val="accent2"/>
                </a:buClr>
              </a:pPr>
              <a:r>
                <a:rPr lang="en-US" sz="1600" dirty="0">
                  <a:solidFill>
                    <a:schemeClr val="bg1">
                      <a:lumMod val="50000"/>
                    </a:schemeClr>
                  </a:solidFill>
                </a:rPr>
                <a:t>and costly</a:t>
              </a:r>
            </a:p>
          </p:txBody>
        </p:sp>
        <p:sp>
          <p:nvSpPr>
            <p:cNvPr id="287" name="TextBox 286">
              <a:extLst>
                <a:ext uri="{FF2B5EF4-FFF2-40B4-BE49-F238E27FC236}">
                  <a16:creationId xmlns:a16="http://schemas.microsoft.com/office/drawing/2014/main" id="{602AF934-AEF9-3044-AE32-78050B2DD9DD}"/>
                </a:ext>
              </a:extLst>
            </p:cNvPr>
            <p:cNvSpPr txBox="1"/>
            <p:nvPr/>
          </p:nvSpPr>
          <p:spPr>
            <a:xfrm>
              <a:off x="988053" y="12972341"/>
              <a:ext cx="1737360" cy="666849"/>
            </a:xfrm>
            <a:prstGeom prst="rect">
              <a:avLst/>
            </a:prstGeom>
            <a:solidFill>
              <a:schemeClr val="accent6"/>
            </a:solidFill>
          </p:spPr>
          <p:txBody>
            <a:bodyPr wrap="square" lIns="274320" tIns="1097280" rIns="274320" bIns="91440" rtlCol="0" anchor="t" anchorCtr="0">
              <a:noAutofit/>
            </a:bodyPr>
            <a:lstStyle/>
            <a:p>
              <a:pPr algn="ctr">
                <a:lnSpc>
                  <a:spcPts val="1600"/>
                </a:lnSpc>
              </a:pPr>
              <a:endParaRPr lang="en-US" sz="1400" b="1" dirty="0">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288" name="Group 287">
            <a:extLst>
              <a:ext uri="{FF2B5EF4-FFF2-40B4-BE49-F238E27FC236}">
                <a16:creationId xmlns:a16="http://schemas.microsoft.com/office/drawing/2014/main" id="{7436EE78-4EF9-174A-A802-CD976E05E721}"/>
              </a:ext>
            </a:extLst>
          </p:cNvPr>
          <p:cNvGrpSpPr/>
          <p:nvPr/>
        </p:nvGrpSpPr>
        <p:grpSpPr>
          <a:xfrm>
            <a:off x="9171304" y="213669"/>
            <a:ext cx="3017520" cy="1920240"/>
            <a:chOff x="6289086" y="4898300"/>
            <a:chExt cx="1737361" cy="8774369"/>
          </a:xfrm>
        </p:grpSpPr>
        <p:sp>
          <p:nvSpPr>
            <p:cNvPr id="289" name="Rectangle 288">
              <a:extLst>
                <a:ext uri="{FF2B5EF4-FFF2-40B4-BE49-F238E27FC236}">
                  <a16:creationId xmlns:a16="http://schemas.microsoft.com/office/drawing/2014/main" id="{682C885F-325C-7C4D-8EEF-2A1F7E302C4E}"/>
                </a:ext>
              </a:extLst>
            </p:cNvPr>
            <p:cNvSpPr/>
            <p:nvPr/>
          </p:nvSpPr>
          <p:spPr>
            <a:xfrm>
              <a:off x="6289087" y="4898300"/>
              <a:ext cx="1737360" cy="8774369"/>
            </a:xfrm>
            <a:prstGeom prst="rect">
              <a:avLst/>
            </a:prstGeom>
            <a:solidFill>
              <a:schemeClr val="bg1"/>
            </a:solidFill>
          </p:spPr>
          <p:txBody>
            <a:bodyPr wrap="square" lIns="274320" tIns="1097280" rIns="91440" bIns="91440" anchor="t" anchorCtr="0">
              <a:noAutofit/>
            </a:bodyPr>
            <a:lstStyle/>
            <a:p>
              <a:pPr>
                <a:lnSpc>
                  <a:spcPts val="1800"/>
                </a:lnSpc>
                <a:buClr>
                  <a:schemeClr val="accent2"/>
                </a:buClr>
              </a:pPr>
              <a:r>
                <a:rPr lang="en-US" sz="2400" b="1" dirty="0">
                  <a:solidFill>
                    <a:schemeClr val="accent6"/>
                  </a:solidFill>
                </a:rPr>
                <a:t>Difficult</a:t>
              </a:r>
              <a:endParaRPr lang="en-US" sz="1400" b="1" dirty="0">
                <a:solidFill>
                  <a:schemeClr val="accent6"/>
                </a:solidFill>
              </a:endParaRPr>
            </a:p>
            <a:p>
              <a:pPr>
                <a:lnSpc>
                  <a:spcPts val="1600"/>
                </a:lnSpc>
                <a:buClr>
                  <a:schemeClr val="accent2"/>
                </a:buClr>
              </a:pPr>
              <a:r>
                <a:rPr lang="en-US" sz="1600" dirty="0">
                  <a:solidFill>
                    <a:schemeClr val="tx1">
                      <a:lumMod val="65000"/>
                      <a:lumOff val="35000"/>
                    </a:schemeClr>
                  </a:solidFill>
                </a:rPr>
                <a:t>for SMBs</a:t>
              </a:r>
            </a:p>
          </p:txBody>
        </p:sp>
        <p:sp>
          <p:nvSpPr>
            <p:cNvPr id="290" name="TextBox 289">
              <a:extLst>
                <a:ext uri="{FF2B5EF4-FFF2-40B4-BE49-F238E27FC236}">
                  <a16:creationId xmlns:a16="http://schemas.microsoft.com/office/drawing/2014/main" id="{DDAF1457-A143-464F-82CF-45A7BF0C446B}"/>
                </a:ext>
              </a:extLst>
            </p:cNvPr>
            <p:cNvSpPr txBox="1"/>
            <p:nvPr/>
          </p:nvSpPr>
          <p:spPr>
            <a:xfrm>
              <a:off x="6289086" y="13005818"/>
              <a:ext cx="1737360" cy="666851"/>
            </a:xfrm>
            <a:prstGeom prst="rect">
              <a:avLst/>
            </a:prstGeom>
            <a:solidFill>
              <a:schemeClr val="accent6"/>
            </a:solidFill>
          </p:spPr>
          <p:txBody>
            <a:bodyPr wrap="square" lIns="274320" tIns="109728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291" name="Group 290">
            <a:extLst>
              <a:ext uri="{FF2B5EF4-FFF2-40B4-BE49-F238E27FC236}">
                <a16:creationId xmlns:a16="http://schemas.microsoft.com/office/drawing/2014/main" id="{546E75FE-96CC-DE42-84A2-814AAC315769}"/>
              </a:ext>
            </a:extLst>
          </p:cNvPr>
          <p:cNvGrpSpPr/>
          <p:nvPr/>
        </p:nvGrpSpPr>
        <p:grpSpPr>
          <a:xfrm>
            <a:off x="3064676" y="213669"/>
            <a:ext cx="3017520" cy="1920240"/>
            <a:chOff x="2756959" y="4893748"/>
            <a:chExt cx="1737360" cy="8721279"/>
          </a:xfrm>
          <a:solidFill>
            <a:schemeClr val="bg1"/>
          </a:solidFill>
        </p:grpSpPr>
        <p:sp>
          <p:nvSpPr>
            <p:cNvPr id="292" name="Rectangle 291">
              <a:extLst>
                <a:ext uri="{FF2B5EF4-FFF2-40B4-BE49-F238E27FC236}">
                  <a16:creationId xmlns:a16="http://schemas.microsoft.com/office/drawing/2014/main" id="{0DAF8A01-A828-3D47-91D9-C483EFB349A4}"/>
                </a:ext>
              </a:extLst>
            </p:cNvPr>
            <p:cNvSpPr/>
            <p:nvPr/>
          </p:nvSpPr>
          <p:spPr>
            <a:xfrm>
              <a:off x="2756959" y="4893748"/>
              <a:ext cx="1737360" cy="8721279"/>
            </a:xfrm>
            <a:prstGeom prst="rect">
              <a:avLst/>
            </a:prstGeom>
            <a:solidFill>
              <a:schemeClr val="bg1"/>
            </a:solidFill>
          </p:spPr>
          <p:txBody>
            <a:bodyPr wrap="square" lIns="274320" tIns="1097280" rIns="274320" bIns="91440" anchor="t" anchorCtr="0">
              <a:noAutofit/>
            </a:bodyPr>
            <a:lstStyle/>
            <a:p>
              <a:pPr>
                <a:lnSpc>
                  <a:spcPts val="1800"/>
                </a:lnSpc>
                <a:buClr>
                  <a:schemeClr val="accent2"/>
                </a:buClr>
              </a:pPr>
              <a:r>
                <a:rPr lang="en-US" sz="2400" b="1" dirty="0">
                  <a:solidFill>
                    <a:schemeClr val="accent6"/>
                  </a:solidFill>
                </a:rPr>
                <a:t>Complex</a:t>
              </a:r>
              <a:endParaRPr lang="en-US" sz="1400" b="1" dirty="0">
                <a:solidFill>
                  <a:schemeClr val="accent6"/>
                </a:solidFill>
              </a:endParaRPr>
            </a:p>
            <a:p>
              <a:pPr>
                <a:lnSpc>
                  <a:spcPts val="1600"/>
                </a:lnSpc>
                <a:buClr>
                  <a:schemeClr val="accent2"/>
                </a:buClr>
              </a:pPr>
              <a:r>
                <a:rPr lang="en-US" sz="1600" dirty="0">
                  <a:solidFill>
                    <a:schemeClr val="bg1">
                      <a:lumMod val="50000"/>
                    </a:schemeClr>
                  </a:solidFill>
                </a:rPr>
                <a:t>and different from other IT resources</a:t>
              </a:r>
            </a:p>
          </p:txBody>
        </p:sp>
        <p:sp>
          <p:nvSpPr>
            <p:cNvPr id="293" name="TextBox 292">
              <a:extLst>
                <a:ext uri="{FF2B5EF4-FFF2-40B4-BE49-F238E27FC236}">
                  <a16:creationId xmlns:a16="http://schemas.microsoft.com/office/drawing/2014/main" id="{C0580168-D2E8-3247-AFEC-5A793187560C}"/>
                </a:ext>
              </a:extLst>
            </p:cNvPr>
            <p:cNvSpPr txBox="1"/>
            <p:nvPr/>
          </p:nvSpPr>
          <p:spPr>
            <a:xfrm>
              <a:off x="2756959" y="12948178"/>
              <a:ext cx="1737360" cy="666849"/>
            </a:xfrm>
            <a:prstGeom prst="rect">
              <a:avLst/>
            </a:prstGeom>
            <a:solidFill>
              <a:schemeClr val="accent6"/>
            </a:solidFill>
          </p:spPr>
          <p:txBody>
            <a:bodyPr wrap="square" lIns="274320" tIns="1097280" rIns="27432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294" name="Group 293">
            <a:extLst>
              <a:ext uri="{FF2B5EF4-FFF2-40B4-BE49-F238E27FC236}">
                <a16:creationId xmlns:a16="http://schemas.microsoft.com/office/drawing/2014/main" id="{9A62B66E-7386-ED41-B553-CDF6E54D948A}"/>
              </a:ext>
            </a:extLst>
          </p:cNvPr>
          <p:cNvGrpSpPr/>
          <p:nvPr/>
        </p:nvGrpSpPr>
        <p:grpSpPr>
          <a:xfrm>
            <a:off x="6129352" y="213669"/>
            <a:ext cx="3017520" cy="1920240"/>
            <a:chOff x="4525865" y="4907746"/>
            <a:chExt cx="1737360" cy="8721279"/>
          </a:xfrm>
          <a:solidFill>
            <a:schemeClr val="bg1"/>
          </a:solidFill>
        </p:grpSpPr>
        <p:sp>
          <p:nvSpPr>
            <p:cNvPr id="295" name="Rectangle 294">
              <a:extLst>
                <a:ext uri="{FF2B5EF4-FFF2-40B4-BE49-F238E27FC236}">
                  <a16:creationId xmlns:a16="http://schemas.microsoft.com/office/drawing/2014/main" id="{2BF7E0F8-65A5-2640-9B6D-2347EB4A83AA}"/>
                </a:ext>
              </a:extLst>
            </p:cNvPr>
            <p:cNvSpPr/>
            <p:nvPr/>
          </p:nvSpPr>
          <p:spPr>
            <a:xfrm>
              <a:off x="4525865" y="4907746"/>
              <a:ext cx="1737360" cy="8721279"/>
            </a:xfrm>
            <a:prstGeom prst="rect">
              <a:avLst/>
            </a:prstGeom>
            <a:grpFill/>
          </p:spPr>
          <p:txBody>
            <a:bodyPr wrap="square" lIns="274320" tIns="1097280" rIns="274320" bIns="91440" anchor="t" anchorCtr="0">
              <a:noAutofit/>
            </a:bodyPr>
            <a:lstStyle/>
            <a:p>
              <a:pPr>
                <a:lnSpc>
                  <a:spcPts val="1800"/>
                </a:lnSpc>
                <a:buClr>
                  <a:schemeClr val="accent2"/>
                </a:buClr>
              </a:pPr>
              <a:r>
                <a:rPr lang="en-US" sz="2400" b="1" dirty="0">
                  <a:solidFill>
                    <a:schemeClr val="accent6"/>
                  </a:solidFill>
                </a:rPr>
                <a:t>Security</a:t>
              </a:r>
            </a:p>
            <a:p>
              <a:pPr>
                <a:lnSpc>
                  <a:spcPts val="1600"/>
                </a:lnSpc>
                <a:buClr>
                  <a:schemeClr val="accent2"/>
                </a:buClr>
              </a:pPr>
              <a:r>
                <a:rPr lang="en-US" sz="1600" dirty="0">
                  <a:solidFill>
                    <a:schemeClr val="tx1">
                      <a:lumMod val="65000"/>
                      <a:lumOff val="35000"/>
                    </a:schemeClr>
                  </a:solidFill>
                </a:rPr>
                <a:t>Concerns around</a:t>
              </a:r>
            </a:p>
          </p:txBody>
        </p:sp>
        <p:sp>
          <p:nvSpPr>
            <p:cNvPr id="296" name="TextBox 295">
              <a:extLst>
                <a:ext uri="{FF2B5EF4-FFF2-40B4-BE49-F238E27FC236}">
                  <a16:creationId xmlns:a16="http://schemas.microsoft.com/office/drawing/2014/main" id="{7C4191C9-FB55-AF42-8258-E4306F3963F0}"/>
                </a:ext>
              </a:extLst>
            </p:cNvPr>
            <p:cNvSpPr txBox="1"/>
            <p:nvPr/>
          </p:nvSpPr>
          <p:spPr>
            <a:xfrm>
              <a:off x="4525865" y="12962176"/>
              <a:ext cx="1737360" cy="666849"/>
            </a:xfrm>
            <a:prstGeom prst="rect">
              <a:avLst/>
            </a:prstGeom>
            <a:solidFill>
              <a:schemeClr val="accent6"/>
            </a:solidFill>
          </p:spPr>
          <p:txBody>
            <a:bodyPr wrap="square" lIns="274320" tIns="1097280" rIns="27432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151" name="Group 150">
            <a:extLst>
              <a:ext uri="{FF2B5EF4-FFF2-40B4-BE49-F238E27FC236}">
                <a16:creationId xmlns:a16="http://schemas.microsoft.com/office/drawing/2014/main" id="{4E1769C8-9E41-8F44-814E-A861B346A303}"/>
              </a:ext>
            </a:extLst>
          </p:cNvPr>
          <p:cNvGrpSpPr/>
          <p:nvPr/>
        </p:nvGrpSpPr>
        <p:grpSpPr>
          <a:xfrm>
            <a:off x="0" y="640080"/>
            <a:ext cx="3017520" cy="1920240"/>
            <a:chOff x="988053" y="5118525"/>
            <a:chExt cx="1737360" cy="8731444"/>
          </a:xfrm>
          <a:solidFill>
            <a:schemeClr val="bg1"/>
          </a:solidFill>
        </p:grpSpPr>
        <p:sp>
          <p:nvSpPr>
            <p:cNvPr id="161" name="Rectangle 160">
              <a:extLst>
                <a:ext uri="{FF2B5EF4-FFF2-40B4-BE49-F238E27FC236}">
                  <a16:creationId xmlns:a16="http://schemas.microsoft.com/office/drawing/2014/main" id="{26F59AFC-E9B4-D04C-A2E6-E743297869CC}"/>
                </a:ext>
              </a:extLst>
            </p:cNvPr>
            <p:cNvSpPr/>
            <p:nvPr/>
          </p:nvSpPr>
          <p:spPr>
            <a:xfrm>
              <a:off x="988053" y="5118525"/>
              <a:ext cx="1737360" cy="8731444"/>
            </a:xfrm>
            <a:prstGeom prst="rect">
              <a:avLst/>
            </a:prstGeom>
            <a:solidFill>
              <a:schemeClr val="bg1"/>
            </a:solidFill>
          </p:spPr>
          <p:txBody>
            <a:bodyPr wrap="square" lIns="182880" tIns="640080" rIns="182880" bIns="91440" anchor="t" anchorCtr="0">
              <a:noAutofit/>
            </a:bodyPr>
            <a:lstStyle/>
            <a:p>
              <a:pPr>
                <a:lnSpc>
                  <a:spcPts val="1800"/>
                </a:lnSpc>
                <a:buClr>
                  <a:schemeClr val="accent2"/>
                </a:buClr>
              </a:pPr>
              <a:r>
                <a:rPr lang="en-US" sz="2400" b="1" dirty="0">
                  <a:solidFill>
                    <a:schemeClr val="accent3"/>
                  </a:solidFill>
                </a:rPr>
                <a:t>Efficient</a:t>
              </a:r>
            </a:p>
            <a:p>
              <a:pPr>
                <a:lnSpc>
                  <a:spcPts val="1600"/>
                </a:lnSpc>
                <a:buClr>
                  <a:schemeClr val="accent2"/>
                </a:buClr>
              </a:pPr>
              <a:r>
                <a:rPr lang="en-US" sz="1600" dirty="0">
                  <a:solidFill>
                    <a:schemeClr val="bg1">
                      <a:lumMod val="65000"/>
                    </a:schemeClr>
                  </a:solidFill>
                </a:rPr>
                <a:t>Streamlines support, supplies &amp; business processes</a:t>
              </a:r>
            </a:p>
          </p:txBody>
        </p:sp>
        <p:sp>
          <p:nvSpPr>
            <p:cNvPr id="162" name="TextBox 161">
              <a:extLst>
                <a:ext uri="{FF2B5EF4-FFF2-40B4-BE49-F238E27FC236}">
                  <a16:creationId xmlns:a16="http://schemas.microsoft.com/office/drawing/2014/main" id="{74D05253-BEAC-4242-82EB-12C604E8A969}"/>
                </a:ext>
              </a:extLst>
            </p:cNvPr>
            <p:cNvSpPr txBox="1"/>
            <p:nvPr/>
          </p:nvSpPr>
          <p:spPr>
            <a:xfrm>
              <a:off x="988053" y="13183120"/>
              <a:ext cx="1737360" cy="666849"/>
            </a:xfrm>
            <a:prstGeom prst="rect">
              <a:avLst/>
            </a:prstGeom>
            <a:solidFill>
              <a:schemeClr val="accent2"/>
            </a:solidFill>
          </p:spPr>
          <p:txBody>
            <a:bodyPr wrap="square" lIns="274320" tIns="914400" rIns="274320" bIns="91440" rtlCol="0" anchor="t" anchorCtr="0">
              <a:noAutofit/>
            </a:bodyPr>
            <a:lstStyle/>
            <a:p>
              <a:pPr algn="ctr">
                <a:lnSpc>
                  <a:spcPts val="1600"/>
                </a:lnSpc>
              </a:pPr>
              <a:endParaRPr lang="en-US" sz="1400" b="1" dirty="0">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152" name="Group 151">
            <a:extLst>
              <a:ext uri="{FF2B5EF4-FFF2-40B4-BE49-F238E27FC236}">
                <a16:creationId xmlns:a16="http://schemas.microsoft.com/office/drawing/2014/main" id="{7BD3EE4F-661B-5249-B28B-85BBCCFB5ACC}"/>
              </a:ext>
            </a:extLst>
          </p:cNvPr>
          <p:cNvGrpSpPr/>
          <p:nvPr/>
        </p:nvGrpSpPr>
        <p:grpSpPr>
          <a:xfrm>
            <a:off x="9171304" y="640080"/>
            <a:ext cx="3017520" cy="1920240"/>
            <a:chOff x="6289086" y="5110115"/>
            <a:chExt cx="1737361" cy="8774369"/>
          </a:xfrm>
        </p:grpSpPr>
        <p:sp>
          <p:nvSpPr>
            <p:cNvPr id="159" name="Rectangle 158">
              <a:extLst>
                <a:ext uri="{FF2B5EF4-FFF2-40B4-BE49-F238E27FC236}">
                  <a16:creationId xmlns:a16="http://schemas.microsoft.com/office/drawing/2014/main" id="{505691DD-29AB-2849-93FD-236D246A067B}"/>
                </a:ext>
              </a:extLst>
            </p:cNvPr>
            <p:cNvSpPr/>
            <p:nvPr/>
          </p:nvSpPr>
          <p:spPr>
            <a:xfrm>
              <a:off x="6289087" y="5110115"/>
              <a:ext cx="1737360" cy="8774369"/>
            </a:xfrm>
            <a:prstGeom prst="rect">
              <a:avLst/>
            </a:prstGeom>
            <a:solidFill>
              <a:schemeClr val="bg1"/>
            </a:solidFill>
          </p:spPr>
          <p:txBody>
            <a:bodyPr wrap="square" lIns="182880" tIns="640080" rIns="182880" bIns="91440" anchor="t" anchorCtr="0">
              <a:noAutofit/>
            </a:bodyPr>
            <a:lstStyle/>
            <a:p>
              <a:pPr>
                <a:lnSpc>
                  <a:spcPts val="1800"/>
                </a:lnSpc>
                <a:buClr>
                  <a:schemeClr val="accent2"/>
                </a:buClr>
              </a:pPr>
              <a:r>
                <a:rPr lang="en-US" sz="2400" b="1" dirty="0">
                  <a:solidFill>
                    <a:schemeClr val="accent3"/>
                  </a:solidFill>
                </a:rPr>
                <a:t>Proven</a:t>
              </a:r>
              <a:endParaRPr lang="en-US" sz="1400" b="1" dirty="0">
                <a:solidFill>
                  <a:schemeClr val="accent3"/>
                </a:solidFill>
              </a:endParaRPr>
            </a:p>
            <a:p>
              <a:pPr>
                <a:lnSpc>
                  <a:spcPts val="1600"/>
                </a:lnSpc>
                <a:buClr>
                  <a:schemeClr val="accent2"/>
                </a:buClr>
              </a:pPr>
              <a:r>
                <a:rPr lang="en-US" sz="1600" dirty="0">
                  <a:solidFill>
                    <a:schemeClr val="bg1">
                      <a:lumMod val="65000"/>
                    </a:schemeClr>
                  </a:solidFill>
                </a:rPr>
                <a:t>Created by Lexmark, a recognized industry leader, and delivered by your trusted IT provider </a:t>
              </a:r>
            </a:p>
          </p:txBody>
        </p:sp>
        <p:sp>
          <p:nvSpPr>
            <p:cNvPr id="160" name="TextBox 159">
              <a:extLst>
                <a:ext uri="{FF2B5EF4-FFF2-40B4-BE49-F238E27FC236}">
                  <a16:creationId xmlns:a16="http://schemas.microsoft.com/office/drawing/2014/main" id="{FAB3C3E6-9C7D-1F44-8EC9-383BFCADD091}"/>
                </a:ext>
              </a:extLst>
            </p:cNvPr>
            <p:cNvSpPr txBox="1"/>
            <p:nvPr/>
          </p:nvSpPr>
          <p:spPr>
            <a:xfrm>
              <a:off x="6289086" y="13217633"/>
              <a:ext cx="1737360" cy="666851"/>
            </a:xfrm>
            <a:prstGeom prst="rect">
              <a:avLst/>
            </a:prstGeom>
            <a:solidFill>
              <a:schemeClr val="accent2"/>
            </a:solidFill>
          </p:spPr>
          <p:txBody>
            <a:bodyPr wrap="square" lIns="274320" tIns="91440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153" name="Group 152">
            <a:extLst>
              <a:ext uri="{FF2B5EF4-FFF2-40B4-BE49-F238E27FC236}">
                <a16:creationId xmlns:a16="http://schemas.microsoft.com/office/drawing/2014/main" id="{F4CA9924-1356-304E-9828-8C88FADE3B12}"/>
              </a:ext>
            </a:extLst>
          </p:cNvPr>
          <p:cNvGrpSpPr/>
          <p:nvPr/>
        </p:nvGrpSpPr>
        <p:grpSpPr>
          <a:xfrm>
            <a:off x="3064676" y="640080"/>
            <a:ext cx="3017520" cy="1920240"/>
            <a:chOff x="2756959" y="5104282"/>
            <a:chExt cx="1737360" cy="8721279"/>
          </a:xfrm>
          <a:solidFill>
            <a:schemeClr val="bg1"/>
          </a:solidFill>
        </p:grpSpPr>
        <p:sp>
          <p:nvSpPr>
            <p:cNvPr id="157" name="Rectangle 156">
              <a:extLst>
                <a:ext uri="{FF2B5EF4-FFF2-40B4-BE49-F238E27FC236}">
                  <a16:creationId xmlns:a16="http://schemas.microsoft.com/office/drawing/2014/main" id="{76830E9D-3F36-B640-BDF3-2997E58E8C80}"/>
                </a:ext>
              </a:extLst>
            </p:cNvPr>
            <p:cNvSpPr/>
            <p:nvPr/>
          </p:nvSpPr>
          <p:spPr>
            <a:xfrm>
              <a:off x="2756959" y="5104282"/>
              <a:ext cx="1737360" cy="8721279"/>
            </a:xfrm>
            <a:prstGeom prst="rect">
              <a:avLst/>
            </a:prstGeom>
            <a:solidFill>
              <a:schemeClr val="bg1"/>
            </a:solidFill>
          </p:spPr>
          <p:txBody>
            <a:bodyPr wrap="square" lIns="182880" tIns="640080" rIns="182880" bIns="91440" anchor="t" anchorCtr="0">
              <a:noAutofit/>
            </a:bodyPr>
            <a:lstStyle/>
            <a:p>
              <a:pPr>
                <a:lnSpc>
                  <a:spcPts val="1800"/>
                </a:lnSpc>
                <a:buClr>
                  <a:schemeClr val="accent2"/>
                </a:buClr>
              </a:pPr>
              <a:r>
                <a:rPr lang="en-US" sz="2400" b="1" dirty="0">
                  <a:solidFill>
                    <a:schemeClr val="accent3"/>
                  </a:solidFill>
                </a:rPr>
                <a:t>Simple</a:t>
              </a:r>
              <a:endParaRPr lang="en-US" sz="1400" b="1" dirty="0">
                <a:solidFill>
                  <a:schemeClr val="accent3"/>
                </a:solidFill>
              </a:endParaRPr>
            </a:p>
            <a:p>
              <a:pPr>
                <a:lnSpc>
                  <a:spcPts val="1600"/>
                </a:lnSpc>
                <a:buClr>
                  <a:schemeClr val="accent2"/>
                </a:buClr>
              </a:pPr>
              <a:r>
                <a:rPr lang="en-US" sz="1600" dirty="0">
                  <a:solidFill>
                    <a:schemeClr val="bg1">
                      <a:lumMod val="65000"/>
                    </a:schemeClr>
                  </a:solidFill>
                </a:rPr>
                <a:t>Eases management, operations and billing</a:t>
              </a:r>
            </a:p>
          </p:txBody>
        </p:sp>
        <p:sp>
          <p:nvSpPr>
            <p:cNvPr id="158" name="TextBox 157">
              <a:extLst>
                <a:ext uri="{FF2B5EF4-FFF2-40B4-BE49-F238E27FC236}">
                  <a16:creationId xmlns:a16="http://schemas.microsoft.com/office/drawing/2014/main" id="{45632CBE-BCA6-D84E-8520-5D399366853D}"/>
                </a:ext>
              </a:extLst>
            </p:cNvPr>
            <p:cNvSpPr txBox="1"/>
            <p:nvPr/>
          </p:nvSpPr>
          <p:spPr>
            <a:xfrm>
              <a:off x="2756959" y="13158712"/>
              <a:ext cx="1737360" cy="666849"/>
            </a:xfrm>
            <a:prstGeom prst="rect">
              <a:avLst/>
            </a:prstGeom>
            <a:solidFill>
              <a:schemeClr val="accent2"/>
            </a:solidFill>
          </p:spPr>
          <p:txBody>
            <a:bodyPr wrap="square" lIns="274320" tIns="914400" rIns="27432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154" name="Group 153">
            <a:extLst>
              <a:ext uri="{FF2B5EF4-FFF2-40B4-BE49-F238E27FC236}">
                <a16:creationId xmlns:a16="http://schemas.microsoft.com/office/drawing/2014/main" id="{0B1BC429-1FEC-6141-802E-9902E1E90AFC}"/>
              </a:ext>
            </a:extLst>
          </p:cNvPr>
          <p:cNvGrpSpPr/>
          <p:nvPr/>
        </p:nvGrpSpPr>
        <p:grpSpPr>
          <a:xfrm>
            <a:off x="6129352" y="640080"/>
            <a:ext cx="3017520" cy="1920240"/>
            <a:chOff x="4525865" y="5118280"/>
            <a:chExt cx="1737360" cy="8721279"/>
          </a:xfrm>
          <a:solidFill>
            <a:schemeClr val="bg1"/>
          </a:solidFill>
        </p:grpSpPr>
        <p:sp>
          <p:nvSpPr>
            <p:cNvPr id="155" name="Rectangle 154">
              <a:extLst>
                <a:ext uri="{FF2B5EF4-FFF2-40B4-BE49-F238E27FC236}">
                  <a16:creationId xmlns:a16="http://schemas.microsoft.com/office/drawing/2014/main" id="{ED99E449-2805-6E45-A8B8-79D6D2DC4EA4}"/>
                </a:ext>
              </a:extLst>
            </p:cNvPr>
            <p:cNvSpPr/>
            <p:nvPr/>
          </p:nvSpPr>
          <p:spPr>
            <a:xfrm>
              <a:off x="4525865" y="5118280"/>
              <a:ext cx="1737360" cy="8721279"/>
            </a:xfrm>
            <a:prstGeom prst="rect">
              <a:avLst/>
            </a:prstGeom>
            <a:grpFill/>
          </p:spPr>
          <p:txBody>
            <a:bodyPr wrap="square" lIns="182880" tIns="640080" rIns="182880" bIns="91440" anchor="t" anchorCtr="0">
              <a:noAutofit/>
            </a:bodyPr>
            <a:lstStyle/>
            <a:p>
              <a:pPr>
                <a:lnSpc>
                  <a:spcPts val="1800"/>
                </a:lnSpc>
                <a:buClr>
                  <a:schemeClr val="accent2"/>
                </a:buClr>
              </a:pPr>
              <a:r>
                <a:rPr lang="en-US" sz="2400" b="1" dirty="0">
                  <a:solidFill>
                    <a:schemeClr val="accent3"/>
                  </a:solidFill>
                </a:rPr>
                <a:t>Secure</a:t>
              </a:r>
            </a:p>
            <a:p>
              <a:pPr>
                <a:lnSpc>
                  <a:spcPts val="1600"/>
                </a:lnSpc>
                <a:buClr>
                  <a:schemeClr val="accent2"/>
                </a:buClr>
              </a:pPr>
              <a:r>
                <a:rPr lang="en-US" sz="1600" dirty="0">
                  <a:solidFill>
                    <a:schemeClr val="bg1">
                      <a:lumMod val="65000"/>
                    </a:schemeClr>
                  </a:solidFill>
                </a:rPr>
                <a:t>Protects with comprehensive security</a:t>
              </a:r>
            </a:p>
          </p:txBody>
        </p:sp>
        <p:sp>
          <p:nvSpPr>
            <p:cNvPr id="156" name="TextBox 155">
              <a:extLst>
                <a:ext uri="{FF2B5EF4-FFF2-40B4-BE49-F238E27FC236}">
                  <a16:creationId xmlns:a16="http://schemas.microsoft.com/office/drawing/2014/main" id="{A66A2B82-E626-104A-8272-DFF7A502023D}"/>
                </a:ext>
              </a:extLst>
            </p:cNvPr>
            <p:cNvSpPr txBox="1"/>
            <p:nvPr/>
          </p:nvSpPr>
          <p:spPr>
            <a:xfrm>
              <a:off x="4525865" y="13172710"/>
              <a:ext cx="1737360" cy="666849"/>
            </a:xfrm>
            <a:prstGeom prst="rect">
              <a:avLst/>
            </a:prstGeom>
            <a:solidFill>
              <a:schemeClr val="accent2"/>
            </a:solidFill>
          </p:spPr>
          <p:txBody>
            <a:bodyPr wrap="square" lIns="274320" tIns="914400" rIns="274320" bIns="91440" rtlCol="0" anchor="t" anchorCtr="0">
              <a:noAutofit/>
            </a:bodyPr>
            <a:lstStyle/>
            <a:p>
              <a:pPr algn="ctr">
                <a:lnSpc>
                  <a:spcPts val="16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sp>
        <p:nvSpPr>
          <p:cNvPr id="297" name="Oval 296">
            <a:extLst>
              <a:ext uri="{FF2B5EF4-FFF2-40B4-BE49-F238E27FC236}">
                <a16:creationId xmlns:a16="http://schemas.microsoft.com/office/drawing/2014/main" id="{B8CD6A5E-04A2-C142-9085-D5C43235359A}"/>
              </a:ext>
            </a:extLst>
          </p:cNvPr>
          <p:cNvSpPr/>
          <p:nvPr/>
        </p:nvSpPr>
        <p:spPr bwMode="auto">
          <a:xfrm rot="5400000">
            <a:off x="5643516" y="-5526349"/>
            <a:ext cx="551856" cy="13196754"/>
          </a:xfrm>
          <a:prstGeom prst="ellipse">
            <a:avLst/>
          </a:prstGeom>
          <a:gradFill flip="none" rotWithShape="1">
            <a:gsLst>
              <a:gs pos="0">
                <a:schemeClr val="tx1">
                  <a:lumMod val="95000"/>
                  <a:lumOff val="5000"/>
                  <a:alpha val="30000"/>
                </a:schemeClr>
              </a:gs>
              <a:gs pos="74000">
                <a:schemeClr val="tx1">
                  <a:alpha val="0"/>
                </a:schemeClr>
              </a:gs>
            </a:gsLst>
            <a:lin ang="0" scaled="1"/>
            <a:tileRect/>
          </a:gra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fontAlgn="base">
              <a:spcBef>
                <a:spcPct val="0"/>
              </a:spcBef>
              <a:spcAft>
                <a:spcPct val="0"/>
              </a:spcAft>
            </a:pPr>
            <a:endParaRPr lang="en-US" sz="1600"/>
          </a:p>
        </p:txBody>
      </p:sp>
      <p:sp>
        <p:nvSpPr>
          <p:cNvPr id="298" name="Shape 2248">
            <a:extLst>
              <a:ext uri="{FF2B5EF4-FFF2-40B4-BE49-F238E27FC236}">
                <a16:creationId xmlns:a16="http://schemas.microsoft.com/office/drawing/2014/main" id="{9218A09A-2886-8A4F-B92F-E6B744349C81}"/>
              </a:ext>
            </a:extLst>
          </p:cNvPr>
          <p:cNvSpPr/>
          <p:nvPr/>
        </p:nvSpPr>
        <p:spPr>
          <a:xfrm>
            <a:off x="-1" y="0"/>
            <a:ext cx="12188825" cy="100584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sp>
        <p:nvSpPr>
          <p:cNvPr id="6" name="Title 5">
            <a:extLst>
              <a:ext uri="{FF2B5EF4-FFF2-40B4-BE49-F238E27FC236}">
                <a16:creationId xmlns:a16="http://schemas.microsoft.com/office/drawing/2014/main" id="{06DDE991-174D-0445-BA1C-475FB5AE22D2}"/>
              </a:ext>
            </a:extLst>
          </p:cNvPr>
          <p:cNvSpPr>
            <a:spLocks noGrp="1"/>
          </p:cNvSpPr>
          <p:nvPr>
            <p:ph type="title"/>
          </p:nvPr>
        </p:nvSpPr>
        <p:spPr>
          <a:xfrm>
            <a:off x="304800" y="136525"/>
            <a:ext cx="11582398" cy="457200"/>
          </a:xfrm>
        </p:spPr>
        <p:txBody>
          <a:bodyPr/>
          <a:lstStyle/>
          <a:p>
            <a:r>
              <a:rPr lang="en-US" dirty="0"/>
              <a:t>Introducing Lexmark </a:t>
            </a:r>
            <a:r>
              <a:rPr lang="en-US" b="1" dirty="0"/>
              <a:t>MPS Express</a:t>
            </a:r>
          </a:p>
        </p:txBody>
      </p:sp>
      <p:sp>
        <p:nvSpPr>
          <p:cNvPr id="3" name="Content Placeholder 2">
            <a:extLst>
              <a:ext uri="{FF2B5EF4-FFF2-40B4-BE49-F238E27FC236}">
                <a16:creationId xmlns:a16="http://schemas.microsoft.com/office/drawing/2014/main" id="{ED343FF7-5B6B-5944-A1DD-A462F7D4DA9B}"/>
              </a:ext>
            </a:extLst>
          </p:cNvPr>
          <p:cNvSpPr>
            <a:spLocks noGrp="1"/>
          </p:cNvSpPr>
          <p:nvPr>
            <p:ph sz="quarter" idx="17"/>
          </p:nvPr>
        </p:nvSpPr>
        <p:spPr/>
        <p:txBody>
          <a:bodyPr/>
          <a:lstStyle/>
          <a:p>
            <a:r>
              <a:rPr lang="en-US" dirty="0"/>
              <a:t>Turnkey cloud solution that frees SMBs from day-to-day printer management</a:t>
            </a:r>
            <a:endParaRPr lang="en-US" sz="1600" dirty="0"/>
          </a:p>
        </p:txBody>
      </p:sp>
      <p:grpSp>
        <p:nvGrpSpPr>
          <p:cNvPr id="163" name="Graphic 9">
            <a:extLst>
              <a:ext uri="{FF2B5EF4-FFF2-40B4-BE49-F238E27FC236}">
                <a16:creationId xmlns:a16="http://schemas.microsoft.com/office/drawing/2014/main" id="{59C38B87-7C53-A247-88A4-CE5FE33EBAB7}"/>
              </a:ext>
            </a:extLst>
          </p:cNvPr>
          <p:cNvGrpSpPr>
            <a:grpSpLocks/>
          </p:cNvGrpSpPr>
          <p:nvPr/>
        </p:nvGrpSpPr>
        <p:grpSpPr>
          <a:xfrm>
            <a:off x="2651760" y="2651760"/>
            <a:ext cx="2743200" cy="3291840"/>
            <a:chOff x="7953555" y="2294592"/>
            <a:chExt cx="1636006" cy="2510558"/>
          </a:xfrm>
        </p:grpSpPr>
        <p:sp>
          <p:nvSpPr>
            <p:cNvPr id="165" name="Freeform 164">
              <a:extLst>
                <a:ext uri="{FF2B5EF4-FFF2-40B4-BE49-F238E27FC236}">
                  <a16:creationId xmlns:a16="http://schemas.microsoft.com/office/drawing/2014/main" id="{C203D631-4F81-F641-8FA8-7B036C532294}"/>
                </a:ext>
              </a:extLst>
            </p:cNvPr>
            <p:cNvSpPr/>
            <p:nvPr/>
          </p:nvSpPr>
          <p:spPr>
            <a:xfrm>
              <a:off x="8117593" y="2508259"/>
              <a:ext cx="1378675" cy="437040"/>
            </a:xfrm>
            <a:custGeom>
              <a:avLst/>
              <a:gdLst>
                <a:gd name="connsiteX0" fmla="*/ 1378675 w 1378675"/>
                <a:gd name="connsiteY0" fmla="*/ 0 h 437040"/>
                <a:gd name="connsiteX1" fmla="*/ 0 w 1378675"/>
                <a:gd name="connsiteY1" fmla="*/ 0 h 437040"/>
                <a:gd name="connsiteX2" fmla="*/ 0 w 1378675"/>
                <a:gd name="connsiteY2" fmla="*/ 437041 h 437040"/>
                <a:gd name="connsiteX3" fmla="*/ 1036931 w 1378675"/>
                <a:gd name="connsiteY3" fmla="*/ 437041 h 437040"/>
                <a:gd name="connsiteX4" fmla="*/ 1378675 w 1378675"/>
                <a:gd name="connsiteY4" fmla="*/ 95932 h 437040"/>
                <a:gd name="connsiteX5" fmla="*/ 1378675 w 1378675"/>
                <a:gd name="connsiteY5" fmla="*/ 0 h 4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75" h="437040">
                  <a:moveTo>
                    <a:pt x="1378675" y="0"/>
                  </a:moveTo>
                  <a:lnTo>
                    <a:pt x="0" y="0"/>
                  </a:lnTo>
                  <a:lnTo>
                    <a:pt x="0" y="437041"/>
                  </a:lnTo>
                  <a:lnTo>
                    <a:pt x="1036931" y="437041"/>
                  </a:lnTo>
                  <a:lnTo>
                    <a:pt x="1378675" y="95932"/>
                  </a:lnTo>
                  <a:lnTo>
                    <a:pt x="1378675" y="0"/>
                  </a:lnTo>
                  <a:close/>
                </a:path>
              </a:pathLst>
            </a:custGeom>
            <a:solidFill>
              <a:schemeClr val="bg1"/>
            </a:solidFill>
            <a:ln w="14041"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A004C08B-57A2-E842-9782-AFA006486598}"/>
                </a:ext>
              </a:extLst>
            </p:cNvPr>
            <p:cNvSpPr/>
            <p:nvPr/>
          </p:nvSpPr>
          <p:spPr>
            <a:xfrm>
              <a:off x="9154524" y="2604191"/>
              <a:ext cx="341744" cy="341108"/>
            </a:xfrm>
            <a:custGeom>
              <a:avLst/>
              <a:gdLst>
                <a:gd name="connsiteX0" fmla="*/ 341745 w 341744"/>
                <a:gd name="connsiteY0" fmla="*/ 0 h 341108"/>
                <a:gd name="connsiteX1" fmla="*/ 0 w 341744"/>
                <a:gd name="connsiteY1" fmla="*/ 341108 h 341108"/>
                <a:gd name="connsiteX2" fmla="*/ 341745 w 341744"/>
                <a:gd name="connsiteY2" fmla="*/ 341108 h 341108"/>
                <a:gd name="connsiteX3" fmla="*/ 341745 w 341744"/>
                <a:gd name="connsiteY3" fmla="*/ 0 h 341108"/>
              </a:gdLst>
              <a:ahLst/>
              <a:cxnLst>
                <a:cxn ang="0">
                  <a:pos x="connsiteX0" y="connsiteY0"/>
                </a:cxn>
                <a:cxn ang="0">
                  <a:pos x="connsiteX1" y="connsiteY1"/>
                </a:cxn>
                <a:cxn ang="0">
                  <a:pos x="connsiteX2" y="connsiteY2"/>
                </a:cxn>
                <a:cxn ang="0">
                  <a:pos x="connsiteX3" y="connsiteY3"/>
                </a:cxn>
              </a:cxnLst>
              <a:rect l="l" t="t" r="r" b="b"/>
              <a:pathLst>
                <a:path w="341744" h="341108">
                  <a:moveTo>
                    <a:pt x="341745" y="0"/>
                  </a:moveTo>
                  <a:lnTo>
                    <a:pt x="0" y="341108"/>
                  </a:lnTo>
                  <a:lnTo>
                    <a:pt x="341745" y="341108"/>
                  </a:lnTo>
                  <a:lnTo>
                    <a:pt x="341745" y="0"/>
                  </a:lnTo>
                  <a:close/>
                </a:path>
              </a:pathLst>
            </a:custGeom>
            <a:solidFill>
              <a:schemeClr val="bg1">
                <a:lumMod val="95000"/>
              </a:schemeClr>
            </a:solidFill>
            <a:ln w="14041"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D91DF56-8CFE-CF42-A7E9-61226035F52F}"/>
                </a:ext>
              </a:extLst>
            </p:cNvPr>
            <p:cNvSpPr/>
            <p:nvPr/>
          </p:nvSpPr>
          <p:spPr>
            <a:xfrm>
              <a:off x="8117593" y="3709663"/>
              <a:ext cx="270999" cy="270495"/>
            </a:xfrm>
            <a:custGeom>
              <a:avLst/>
              <a:gdLst>
                <a:gd name="connsiteX0" fmla="*/ 0 w 270999"/>
                <a:gd name="connsiteY0" fmla="*/ 270495 h 270495"/>
                <a:gd name="connsiteX1" fmla="*/ 271000 w 270999"/>
                <a:gd name="connsiteY1" fmla="*/ 0 h 270495"/>
                <a:gd name="connsiteX2" fmla="*/ 0 w 270999"/>
                <a:gd name="connsiteY2" fmla="*/ 0 h 270495"/>
                <a:gd name="connsiteX3" fmla="*/ 0 w 270999"/>
                <a:gd name="connsiteY3" fmla="*/ 270495 h 270495"/>
              </a:gdLst>
              <a:ahLst/>
              <a:cxnLst>
                <a:cxn ang="0">
                  <a:pos x="connsiteX0" y="connsiteY0"/>
                </a:cxn>
                <a:cxn ang="0">
                  <a:pos x="connsiteX1" y="connsiteY1"/>
                </a:cxn>
                <a:cxn ang="0">
                  <a:pos x="connsiteX2" y="connsiteY2"/>
                </a:cxn>
                <a:cxn ang="0">
                  <a:pos x="connsiteX3" y="connsiteY3"/>
                </a:cxn>
              </a:cxnLst>
              <a:rect l="l" t="t" r="r" b="b"/>
              <a:pathLst>
                <a:path w="270999" h="270495">
                  <a:moveTo>
                    <a:pt x="0" y="270495"/>
                  </a:moveTo>
                  <a:lnTo>
                    <a:pt x="271000" y="0"/>
                  </a:lnTo>
                  <a:lnTo>
                    <a:pt x="0" y="0"/>
                  </a:lnTo>
                  <a:lnTo>
                    <a:pt x="0" y="270495"/>
                  </a:lnTo>
                  <a:close/>
                </a:path>
              </a:pathLst>
            </a:custGeom>
            <a:solidFill>
              <a:schemeClr val="bg1"/>
            </a:solidFill>
            <a:ln w="14041"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643ADF09-3224-6B47-8641-BC8E91EA3BF6}"/>
                </a:ext>
              </a:extLst>
            </p:cNvPr>
            <p:cNvSpPr/>
            <p:nvPr/>
          </p:nvSpPr>
          <p:spPr>
            <a:xfrm>
              <a:off x="8117593" y="3709663"/>
              <a:ext cx="1378675" cy="437040"/>
            </a:xfrm>
            <a:custGeom>
              <a:avLst/>
              <a:gdLst>
                <a:gd name="connsiteX0" fmla="*/ 0 w 1378675"/>
                <a:gd name="connsiteY0" fmla="*/ 437041 h 437040"/>
                <a:gd name="connsiteX1" fmla="*/ 1378675 w 1378675"/>
                <a:gd name="connsiteY1" fmla="*/ 437041 h 437040"/>
                <a:gd name="connsiteX2" fmla="*/ 1378675 w 1378675"/>
                <a:gd name="connsiteY2" fmla="*/ 0 h 437040"/>
                <a:gd name="connsiteX3" fmla="*/ 271000 w 1378675"/>
                <a:gd name="connsiteY3" fmla="*/ 0 h 437040"/>
                <a:gd name="connsiteX4" fmla="*/ 0 w 1378675"/>
                <a:gd name="connsiteY4" fmla="*/ 270495 h 437040"/>
                <a:gd name="connsiteX5" fmla="*/ 0 w 1378675"/>
                <a:gd name="connsiteY5" fmla="*/ 437041 h 4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75" h="437040">
                  <a:moveTo>
                    <a:pt x="0" y="437041"/>
                  </a:moveTo>
                  <a:lnTo>
                    <a:pt x="1378675" y="437041"/>
                  </a:lnTo>
                  <a:lnTo>
                    <a:pt x="1378675" y="0"/>
                  </a:lnTo>
                  <a:lnTo>
                    <a:pt x="271000" y="0"/>
                  </a:lnTo>
                  <a:lnTo>
                    <a:pt x="0" y="270495"/>
                  </a:lnTo>
                  <a:lnTo>
                    <a:pt x="0" y="437041"/>
                  </a:lnTo>
                  <a:close/>
                </a:path>
              </a:pathLst>
            </a:custGeom>
            <a:solidFill>
              <a:schemeClr val="bg1">
                <a:lumMod val="95000"/>
              </a:schemeClr>
            </a:solidFill>
            <a:ln w="14041"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534888FD-E9F4-3F4D-94DD-550461FE7593}"/>
                </a:ext>
              </a:extLst>
            </p:cNvPr>
            <p:cNvSpPr/>
            <p:nvPr/>
          </p:nvSpPr>
          <p:spPr>
            <a:xfrm>
              <a:off x="8046848" y="3108891"/>
              <a:ext cx="943637" cy="437040"/>
            </a:xfrm>
            <a:custGeom>
              <a:avLst/>
              <a:gdLst>
                <a:gd name="connsiteX0" fmla="*/ 0 w 943637"/>
                <a:gd name="connsiteY0" fmla="*/ 437041 h 437040"/>
                <a:gd name="connsiteX1" fmla="*/ 505782 w 943637"/>
                <a:gd name="connsiteY1" fmla="*/ 437041 h 437040"/>
                <a:gd name="connsiteX2" fmla="*/ 943638 w 943637"/>
                <a:gd name="connsiteY2" fmla="*/ 0 h 437040"/>
                <a:gd name="connsiteX3" fmla="*/ 0 w 943637"/>
                <a:gd name="connsiteY3" fmla="*/ 0 h 437040"/>
                <a:gd name="connsiteX4" fmla="*/ 0 w 943637"/>
                <a:gd name="connsiteY4" fmla="*/ 437041 h 43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37" h="437040">
                  <a:moveTo>
                    <a:pt x="0" y="437041"/>
                  </a:moveTo>
                  <a:lnTo>
                    <a:pt x="505782" y="437041"/>
                  </a:lnTo>
                  <a:lnTo>
                    <a:pt x="943638" y="0"/>
                  </a:lnTo>
                  <a:lnTo>
                    <a:pt x="0" y="0"/>
                  </a:lnTo>
                  <a:lnTo>
                    <a:pt x="0" y="437041"/>
                  </a:lnTo>
                  <a:close/>
                </a:path>
              </a:pathLst>
            </a:custGeom>
            <a:solidFill>
              <a:schemeClr val="bg1"/>
            </a:solidFill>
            <a:ln w="14041"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CB06790-6FF2-0C4E-A26A-ED86AFBC3E58}"/>
                </a:ext>
              </a:extLst>
            </p:cNvPr>
            <p:cNvSpPr/>
            <p:nvPr/>
          </p:nvSpPr>
          <p:spPr>
            <a:xfrm>
              <a:off x="8552630" y="3108891"/>
              <a:ext cx="872893" cy="437040"/>
            </a:xfrm>
            <a:custGeom>
              <a:avLst/>
              <a:gdLst>
                <a:gd name="connsiteX0" fmla="*/ 872893 w 872893"/>
                <a:gd name="connsiteY0" fmla="*/ 437041 h 437040"/>
                <a:gd name="connsiteX1" fmla="*/ 872893 w 872893"/>
                <a:gd name="connsiteY1" fmla="*/ 0 h 437040"/>
                <a:gd name="connsiteX2" fmla="*/ 437856 w 872893"/>
                <a:gd name="connsiteY2" fmla="*/ 0 h 437040"/>
                <a:gd name="connsiteX3" fmla="*/ 0 w 872893"/>
                <a:gd name="connsiteY3" fmla="*/ 437041 h 437040"/>
                <a:gd name="connsiteX4" fmla="*/ 872893 w 872893"/>
                <a:gd name="connsiteY4" fmla="*/ 437041 h 43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893" h="437040">
                  <a:moveTo>
                    <a:pt x="872893" y="437041"/>
                  </a:moveTo>
                  <a:lnTo>
                    <a:pt x="872893" y="0"/>
                  </a:lnTo>
                  <a:lnTo>
                    <a:pt x="437856" y="0"/>
                  </a:lnTo>
                  <a:lnTo>
                    <a:pt x="0" y="437041"/>
                  </a:lnTo>
                  <a:lnTo>
                    <a:pt x="872893" y="437041"/>
                  </a:lnTo>
                  <a:close/>
                </a:path>
              </a:pathLst>
            </a:custGeom>
            <a:solidFill>
              <a:schemeClr val="bg1">
                <a:lumMod val="95000"/>
              </a:schemeClr>
            </a:solidFill>
            <a:ln w="14041"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A0F9FABC-9528-5540-9ECE-2AC02AD1D36A}"/>
                </a:ext>
              </a:extLst>
            </p:cNvPr>
            <p:cNvSpPr/>
            <p:nvPr/>
          </p:nvSpPr>
          <p:spPr>
            <a:xfrm>
              <a:off x="8117593" y="4310436"/>
              <a:ext cx="1307930" cy="421848"/>
            </a:xfrm>
            <a:custGeom>
              <a:avLst/>
              <a:gdLst>
                <a:gd name="connsiteX0" fmla="*/ 0 w 1307930"/>
                <a:gd name="connsiteY0" fmla="*/ 0 h 421848"/>
                <a:gd name="connsiteX1" fmla="*/ 1307931 w 1307930"/>
                <a:gd name="connsiteY1" fmla="*/ 0 h 421848"/>
                <a:gd name="connsiteX2" fmla="*/ 1307931 w 1307930"/>
                <a:gd name="connsiteY2" fmla="*/ 421849 h 421848"/>
                <a:gd name="connsiteX3" fmla="*/ 0 w 1307930"/>
                <a:gd name="connsiteY3" fmla="*/ 421849 h 421848"/>
              </a:gdLst>
              <a:ahLst/>
              <a:cxnLst>
                <a:cxn ang="0">
                  <a:pos x="connsiteX0" y="connsiteY0"/>
                </a:cxn>
                <a:cxn ang="0">
                  <a:pos x="connsiteX1" y="connsiteY1"/>
                </a:cxn>
                <a:cxn ang="0">
                  <a:pos x="connsiteX2" y="connsiteY2"/>
                </a:cxn>
                <a:cxn ang="0">
                  <a:pos x="connsiteX3" y="connsiteY3"/>
                </a:cxn>
              </a:cxnLst>
              <a:rect l="l" t="t" r="r" b="b"/>
              <a:pathLst>
                <a:path w="1307930" h="421848">
                  <a:moveTo>
                    <a:pt x="0" y="0"/>
                  </a:moveTo>
                  <a:lnTo>
                    <a:pt x="1307931" y="0"/>
                  </a:lnTo>
                  <a:lnTo>
                    <a:pt x="1307931" y="421849"/>
                  </a:lnTo>
                  <a:lnTo>
                    <a:pt x="0" y="421849"/>
                  </a:lnTo>
                  <a:close/>
                </a:path>
              </a:pathLst>
            </a:custGeom>
            <a:solidFill>
              <a:schemeClr val="bg1">
                <a:lumMod val="75000"/>
              </a:schemeClr>
            </a:solidFill>
            <a:ln w="14041"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1D440291-571B-3548-B0D2-E577876D8E39}"/>
                </a:ext>
              </a:extLst>
            </p:cNvPr>
            <p:cNvSpPr/>
            <p:nvPr/>
          </p:nvSpPr>
          <p:spPr>
            <a:xfrm>
              <a:off x="8352375" y="4596685"/>
              <a:ext cx="838225" cy="64564"/>
            </a:xfrm>
            <a:custGeom>
              <a:avLst/>
              <a:gdLst>
                <a:gd name="connsiteX0" fmla="*/ 0 w 838225"/>
                <a:gd name="connsiteY0" fmla="*/ 64564 h 64564"/>
                <a:gd name="connsiteX1" fmla="*/ 99775 w 838225"/>
                <a:gd name="connsiteY1" fmla="*/ 0 h 64564"/>
                <a:gd name="connsiteX2" fmla="*/ 419113 w 838225"/>
                <a:gd name="connsiteY2" fmla="*/ 0 h 64564"/>
                <a:gd name="connsiteX3" fmla="*/ 738591 w 838225"/>
                <a:gd name="connsiteY3" fmla="*/ 0 h 64564"/>
                <a:gd name="connsiteX4" fmla="*/ 838226 w 838225"/>
                <a:gd name="connsiteY4" fmla="*/ 64564 h 64564"/>
                <a:gd name="connsiteX5" fmla="*/ 0 w 838225"/>
                <a:gd name="connsiteY5" fmla="*/ 64564 h 6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25" h="64564">
                  <a:moveTo>
                    <a:pt x="0" y="64564"/>
                  </a:moveTo>
                  <a:lnTo>
                    <a:pt x="99775" y="0"/>
                  </a:lnTo>
                  <a:lnTo>
                    <a:pt x="419113" y="0"/>
                  </a:lnTo>
                  <a:lnTo>
                    <a:pt x="738591" y="0"/>
                  </a:lnTo>
                  <a:lnTo>
                    <a:pt x="838226" y="64564"/>
                  </a:lnTo>
                  <a:lnTo>
                    <a:pt x="0" y="64564"/>
                  </a:lnTo>
                  <a:close/>
                </a:path>
              </a:pathLst>
            </a:custGeom>
            <a:solidFill>
              <a:srgbClr val="C2C2C2"/>
            </a:solidFill>
            <a:ln w="14041"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B2F55F5A-57AB-224A-93C6-9878F5368015}"/>
                </a:ext>
              </a:extLst>
            </p:cNvPr>
            <p:cNvSpPr/>
            <p:nvPr/>
          </p:nvSpPr>
          <p:spPr>
            <a:xfrm>
              <a:off x="8352375" y="4338568"/>
              <a:ext cx="99775" cy="379087"/>
            </a:xfrm>
            <a:custGeom>
              <a:avLst/>
              <a:gdLst>
                <a:gd name="connsiteX0" fmla="*/ 99775 w 99775"/>
                <a:gd name="connsiteY0" fmla="*/ 323525 h 379087"/>
                <a:gd name="connsiteX1" fmla="*/ 99775 w 99775"/>
                <a:gd name="connsiteY1" fmla="*/ 0 h 379087"/>
                <a:gd name="connsiteX2" fmla="*/ 0 w 99775"/>
                <a:gd name="connsiteY2" fmla="*/ 0 h 379087"/>
                <a:gd name="connsiteX3" fmla="*/ 0 w 99775"/>
                <a:gd name="connsiteY3" fmla="*/ 379087 h 379087"/>
                <a:gd name="connsiteX4" fmla="*/ 99775 w 99775"/>
                <a:gd name="connsiteY4" fmla="*/ 323525 h 37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5" h="379087">
                  <a:moveTo>
                    <a:pt x="99775" y="323525"/>
                  </a:moveTo>
                  <a:lnTo>
                    <a:pt x="99775" y="0"/>
                  </a:lnTo>
                  <a:lnTo>
                    <a:pt x="0" y="0"/>
                  </a:lnTo>
                  <a:lnTo>
                    <a:pt x="0" y="379087"/>
                  </a:lnTo>
                  <a:lnTo>
                    <a:pt x="99775" y="323525"/>
                  </a:lnTo>
                  <a:close/>
                </a:path>
              </a:pathLst>
            </a:custGeom>
            <a:solidFill>
              <a:srgbClr val="ADADAD"/>
            </a:solidFill>
            <a:ln w="14041"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9B06D91E-6BC0-9846-BF71-F039A51E0475}"/>
                </a:ext>
              </a:extLst>
            </p:cNvPr>
            <p:cNvSpPr/>
            <p:nvPr/>
          </p:nvSpPr>
          <p:spPr>
            <a:xfrm>
              <a:off x="9090966" y="4336458"/>
              <a:ext cx="99634" cy="390199"/>
            </a:xfrm>
            <a:custGeom>
              <a:avLst/>
              <a:gdLst>
                <a:gd name="connsiteX0" fmla="*/ 99634 w 99634"/>
                <a:gd name="connsiteY0" fmla="*/ 390200 h 390199"/>
                <a:gd name="connsiteX1" fmla="*/ 0 w 99634"/>
                <a:gd name="connsiteY1" fmla="*/ 325635 h 390199"/>
                <a:gd name="connsiteX2" fmla="*/ 0 w 99634"/>
                <a:gd name="connsiteY2" fmla="*/ 0 h 390199"/>
                <a:gd name="connsiteX3" fmla="*/ 99634 w 99634"/>
                <a:gd name="connsiteY3" fmla="*/ 0 h 390199"/>
                <a:gd name="connsiteX4" fmla="*/ 99634 w 99634"/>
                <a:gd name="connsiteY4" fmla="*/ 390200 h 39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4" h="390199">
                  <a:moveTo>
                    <a:pt x="99634" y="390200"/>
                  </a:moveTo>
                  <a:lnTo>
                    <a:pt x="0" y="325635"/>
                  </a:lnTo>
                  <a:lnTo>
                    <a:pt x="0" y="0"/>
                  </a:lnTo>
                  <a:lnTo>
                    <a:pt x="99634" y="0"/>
                  </a:lnTo>
                  <a:lnTo>
                    <a:pt x="99634" y="390200"/>
                  </a:lnTo>
                  <a:close/>
                </a:path>
              </a:pathLst>
            </a:custGeom>
            <a:solidFill>
              <a:srgbClr val="ADADAD"/>
            </a:solidFill>
            <a:ln w="14041"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86169CCC-E335-D549-8A8A-5888BF8834E6}"/>
                </a:ext>
              </a:extLst>
            </p:cNvPr>
            <p:cNvSpPr/>
            <p:nvPr/>
          </p:nvSpPr>
          <p:spPr>
            <a:xfrm>
              <a:off x="8452150" y="4310436"/>
              <a:ext cx="638815" cy="351657"/>
            </a:xfrm>
            <a:custGeom>
              <a:avLst/>
              <a:gdLst>
                <a:gd name="connsiteX0" fmla="*/ 0 w 638815"/>
                <a:gd name="connsiteY0" fmla="*/ 0 h 351657"/>
                <a:gd name="connsiteX1" fmla="*/ 638816 w 638815"/>
                <a:gd name="connsiteY1" fmla="*/ 0 h 351657"/>
                <a:gd name="connsiteX2" fmla="*/ 638816 w 638815"/>
                <a:gd name="connsiteY2" fmla="*/ 351658 h 351657"/>
                <a:gd name="connsiteX3" fmla="*/ 0 w 638815"/>
                <a:gd name="connsiteY3" fmla="*/ 351658 h 351657"/>
              </a:gdLst>
              <a:ahLst/>
              <a:cxnLst>
                <a:cxn ang="0">
                  <a:pos x="connsiteX0" y="connsiteY0"/>
                </a:cxn>
                <a:cxn ang="0">
                  <a:pos x="connsiteX1" y="connsiteY1"/>
                </a:cxn>
                <a:cxn ang="0">
                  <a:pos x="connsiteX2" y="connsiteY2"/>
                </a:cxn>
                <a:cxn ang="0">
                  <a:pos x="connsiteX3" y="connsiteY3"/>
                </a:cxn>
              </a:cxnLst>
              <a:rect l="l" t="t" r="r" b="b"/>
              <a:pathLst>
                <a:path w="638815" h="351657">
                  <a:moveTo>
                    <a:pt x="0" y="0"/>
                  </a:moveTo>
                  <a:lnTo>
                    <a:pt x="638816" y="0"/>
                  </a:lnTo>
                  <a:lnTo>
                    <a:pt x="638816" y="351658"/>
                  </a:lnTo>
                  <a:lnTo>
                    <a:pt x="0" y="351658"/>
                  </a:lnTo>
                  <a:close/>
                </a:path>
              </a:pathLst>
            </a:custGeom>
            <a:solidFill>
              <a:srgbClr val="A1A1A1"/>
            </a:solidFill>
            <a:ln w="14041"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CB1AEF18-4ACE-734B-B0C1-E3129B747B0B}"/>
                </a:ext>
              </a:extLst>
            </p:cNvPr>
            <p:cNvSpPr/>
            <p:nvPr/>
          </p:nvSpPr>
          <p:spPr>
            <a:xfrm>
              <a:off x="8546007" y="4310436"/>
              <a:ext cx="396705" cy="351657"/>
            </a:xfrm>
            <a:custGeom>
              <a:avLst/>
              <a:gdLst>
                <a:gd name="connsiteX0" fmla="*/ 0 w 396705"/>
                <a:gd name="connsiteY0" fmla="*/ 0 h 351657"/>
                <a:gd name="connsiteX1" fmla="*/ 0 w 396705"/>
                <a:gd name="connsiteY1" fmla="*/ 351658 h 351657"/>
                <a:gd name="connsiteX2" fmla="*/ 40446 w 396705"/>
                <a:gd name="connsiteY2" fmla="*/ 351658 h 351657"/>
                <a:gd name="connsiteX3" fmla="*/ 396706 w 396705"/>
                <a:gd name="connsiteY3" fmla="*/ 0 h 351657"/>
                <a:gd name="connsiteX4" fmla="*/ 0 w 396705"/>
                <a:gd name="connsiteY4" fmla="*/ 0 h 3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05" h="351657">
                  <a:moveTo>
                    <a:pt x="0" y="0"/>
                  </a:moveTo>
                  <a:lnTo>
                    <a:pt x="0" y="351658"/>
                  </a:lnTo>
                  <a:lnTo>
                    <a:pt x="40446" y="351658"/>
                  </a:lnTo>
                  <a:lnTo>
                    <a:pt x="396706" y="0"/>
                  </a:lnTo>
                  <a:lnTo>
                    <a:pt x="0" y="0"/>
                  </a:lnTo>
                  <a:close/>
                </a:path>
              </a:pathLst>
            </a:custGeom>
            <a:solidFill>
              <a:schemeClr val="bg1">
                <a:lumMod val="95000"/>
              </a:schemeClr>
            </a:solidFill>
            <a:ln w="14041" cap="flat">
              <a:noFill/>
              <a:prstDash val="solid"/>
              <a:miter/>
            </a:ln>
          </p:spPr>
          <p:txBody>
            <a:bodyPr rtlCol="0" anchor="ctr"/>
            <a:lstStyle/>
            <a:p>
              <a:endParaRPr lang="en-US" dirty="0"/>
            </a:p>
          </p:txBody>
        </p:sp>
        <p:sp>
          <p:nvSpPr>
            <p:cNvPr id="178" name="Freeform 177">
              <a:extLst>
                <a:ext uri="{FF2B5EF4-FFF2-40B4-BE49-F238E27FC236}">
                  <a16:creationId xmlns:a16="http://schemas.microsoft.com/office/drawing/2014/main" id="{0C7E14C0-646B-2443-B6C0-21ACA54198A2}"/>
                </a:ext>
              </a:extLst>
            </p:cNvPr>
            <p:cNvSpPr/>
            <p:nvPr/>
          </p:nvSpPr>
          <p:spPr>
            <a:xfrm>
              <a:off x="8586452" y="4310436"/>
              <a:ext cx="410516" cy="351657"/>
            </a:xfrm>
            <a:custGeom>
              <a:avLst/>
              <a:gdLst>
                <a:gd name="connsiteX0" fmla="*/ 0 w 410516"/>
                <a:gd name="connsiteY0" fmla="*/ 351658 h 351657"/>
                <a:gd name="connsiteX1" fmla="*/ 410516 w 410516"/>
                <a:gd name="connsiteY1" fmla="*/ 351658 h 351657"/>
                <a:gd name="connsiteX2" fmla="*/ 410516 w 410516"/>
                <a:gd name="connsiteY2" fmla="*/ 0 h 351657"/>
                <a:gd name="connsiteX3" fmla="*/ 356260 w 410516"/>
                <a:gd name="connsiteY3" fmla="*/ 0 h 351657"/>
                <a:gd name="connsiteX4" fmla="*/ 0 w 410516"/>
                <a:gd name="connsiteY4" fmla="*/ 351658 h 3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16" h="351657">
                  <a:moveTo>
                    <a:pt x="0" y="351658"/>
                  </a:moveTo>
                  <a:lnTo>
                    <a:pt x="410516" y="351658"/>
                  </a:lnTo>
                  <a:lnTo>
                    <a:pt x="410516" y="0"/>
                  </a:lnTo>
                  <a:lnTo>
                    <a:pt x="356260" y="0"/>
                  </a:lnTo>
                  <a:lnTo>
                    <a:pt x="0" y="351658"/>
                  </a:lnTo>
                  <a:close/>
                </a:path>
              </a:pathLst>
            </a:custGeom>
            <a:solidFill>
              <a:schemeClr val="bg1">
                <a:lumMod val="85000"/>
              </a:schemeClr>
            </a:solidFill>
            <a:ln w="14041"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16BDFBB3-5FAD-294B-939C-2C5DF3AEEBAC}"/>
                </a:ext>
              </a:extLst>
            </p:cNvPr>
            <p:cNvSpPr/>
            <p:nvPr/>
          </p:nvSpPr>
          <p:spPr>
            <a:xfrm rot="10800000">
              <a:off x="8776279" y="4310295"/>
              <a:ext cx="13528" cy="351657"/>
            </a:xfrm>
            <a:custGeom>
              <a:avLst/>
              <a:gdLst>
                <a:gd name="connsiteX0" fmla="*/ 0 w 13528"/>
                <a:gd name="connsiteY0" fmla="*/ 0 h 351657"/>
                <a:gd name="connsiteX1" fmla="*/ 13529 w 13528"/>
                <a:gd name="connsiteY1" fmla="*/ 0 h 351657"/>
                <a:gd name="connsiteX2" fmla="*/ 13529 w 13528"/>
                <a:gd name="connsiteY2" fmla="*/ 351658 h 351657"/>
                <a:gd name="connsiteX3" fmla="*/ 0 w 13528"/>
                <a:gd name="connsiteY3" fmla="*/ 351658 h 351657"/>
              </a:gdLst>
              <a:ahLst/>
              <a:cxnLst>
                <a:cxn ang="0">
                  <a:pos x="connsiteX0" y="connsiteY0"/>
                </a:cxn>
                <a:cxn ang="0">
                  <a:pos x="connsiteX1" y="connsiteY1"/>
                </a:cxn>
                <a:cxn ang="0">
                  <a:pos x="connsiteX2" y="connsiteY2"/>
                </a:cxn>
                <a:cxn ang="0">
                  <a:pos x="connsiteX3" y="connsiteY3"/>
                </a:cxn>
              </a:cxnLst>
              <a:rect l="l" t="t" r="r" b="b"/>
              <a:pathLst>
                <a:path w="13528" h="351657">
                  <a:moveTo>
                    <a:pt x="0" y="0"/>
                  </a:moveTo>
                  <a:lnTo>
                    <a:pt x="13529" y="0"/>
                  </a:lnTo>
                  <a:lnTo>
                    <a:pt x="13529" y="351658"/>
                  </a:lnTo>
                  <a:lnTo>
                    <a:pt x="0" y="351658"/>
                  </a:lnTo>
                  <a:close/>
                </a:path>
              </a:pathLst>
            </a:custGeom>
            <a:solidFill>
              <a:schemeClr val="bg1">
                <a:lumMod val="75000"/>
              </a:schemeClr>
            </a:solidFill>
            <a:ln w="14041"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78B80561-E567-C04A-9E69-DA5EA9684CAB}"/>
                </a:ext>
              </a:extLst>
            </p:cNvPr>
            <p:cNvSpPr/>
            <p:nvPr/>
          </p:nvSpPr>
          <p:spPr>
            <a:xfrm>
              <a:off x="9151564"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1FA4EC8-DE33-2F4F-A643-5B675F328A17}"/>
                </a:ext>
              </a:extLst>
            </p:cNvPr>
            <p:cNvSpPr/>
            <p:nvPr/>
          </p:nvSpPr>
          <p:spPr>
            <a:xfrm>
              <a:off x="8806860"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3FE7FFB2-8E84-8444-AA83-3693924C9B61}"/>
                </a:ext>
              </a:extLst>
            </p:cNvPr>
            <p:cNvSpPr/>
            <p:nvPr/>
          </p:nvSpPr>
          <p:spPr>
            <a:xfrm>
              <a:off x="8462156"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713C89B-CA03-C949-96A7-EB0050753151}"/>
                </a:ext>
              </a:extLst>
            </p:cNvPr>
            <p:cNvSpPr/>
            <p:nvPr/>
          </p:nvSpPr>
          <p:spPr>
            <a:xfrm>
              <a:off x="9151564"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DCF2C638-E894-A946-885F-6E7742C08682}"/>
                </a:ext>
              </a:extLst>
            </p:cNvPr>
            <p:cNvSpPr/>
            <p:nvPr/>
          </p:nvSpPr>
          <p:spPr>
            <a:xfrm>
              <a:off x="8806860"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5755243C-C435-F04A-B92A-ED2B67144229}"/>
                </a:ext>
              </a:extLst>
            </p:cNvPr>
            <p:cNvSpPr/>
            <p:nvPr/>
          </p:nvSpPr>
          <p:spPr>
            <a:xfrm>
              <a:off x="8462156"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694ADD24-4BA8-0E44-B82D-8174D6019798}"/>
                </a:ext>
              </a:extLst>
            </p:cNvPr>
            <p:cNvSpPr/>
            <p:nvPr/>
          </p:nvSpPr>
          <p:spPr>
            <a:xfrm>
              <a:off x="9080819"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D7FAF3DA-F5E5-F745-A726-5E625F24528C}"/>
                </a:ext>
              </a:extLst>
            </p:cNvPr>
            <p:cNvSpPr/>
            <p:nvPr/>
          </p:nvSpPr>
          <p:spPr>
            <a:xfrm>
              <a:off x="8736256"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CDAA7108-324D-0244-B712-4755DA4D780D}"/>
                </a:ext>
              </a:extLst>
            </p:cNvPr>
            <p:cNvSpPr/>
            <p:nvPr/>
          </p:nvSpPr>
          <p:spPr>
            <a:xfrm>
              <a:off x="8391552"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B48160DE-599B-E64F-9B13-019C37A6C17C}"/>
                </a:ext>
              </a:extLst>
            </p:cNvPr>
            <p:cNvSpPr/>
            <p:nvPr/>
          </p:nvSpPr>
          <p:spPr>
            <a:xfrm>
              <a:off x="7953556" y="2294592"/>
              <a:ext cx="1636005" cy="49935"/>
            </a:xfrm>
            <a:custGeom>
              <a:avLst/>
              <a:gdLst>
                <a:gd name="connsiteX0" fmla="*/ 15361 w 1636005"/>
                <a:gd name="connsiteY0" fmla="*/ 0 h 49935"/>
                <a:gd name="connsiteX1" fmla="*/ 1620645 w 1636005"/>
                <a:gd name="connsiteY1" fmla="*/ 0 h 49935"/>
                <a:gd name="connsiteX2" fmla="*/ 1636005 w 1636005"/>
                <a:gd name="connsiteY2" fmla="*/ 15332 h 49935"/>
                <a:gd name="connsiteX3" fmla="*/ 1636005 w 1636005"/>
                <a:gd name="connsiteY3" fmla="*/ 49935 h 49935"/>
                <a:gd name="connsiteX4" fmla="*/ 1636005 w 1636005"/>
                <a:gd name="connsiteY4" fmla="*/ 49935 h 49935"/>
                <a:gd name="connsiteX5" fmla="*/ 0 w 1636005"/>
                <a:gd name="connsiteY5" fmla="*/ 49935 h 49935"/>
                <a:gd name="connsiteX6" fmla="*/ 0 w 1636005"/>
                <a:gd name="connsiteY6" fmla="*/ 49935 h 49935"/>
                <a:gd name="connsiteX7" fmla="*/ 0 w 1636005"/>
                <a:gd name="connsiteY7" fmla="*/ 15332 h 49935"/>
                <a:gd name="connsiteX8" fmla="*/ 15361 w 1636005"/>
                <a:gd name="connsiteY8" fmla="*/ 0 h 4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005" h="49935">
                  <a:moveTo>
                    <a:pt x="15361" y="0"/>
                  </a:moveTo>
                  <a:lnTo>
                    <a:pt x="1620645" y="0"/>
                  </a:lnTo>
                  <a:cubicBezTo>
                    <a:pt x="1629128" y="0"/>
                    <a:pt x="1636005" y="6865"/>
                    <a:pt x="1636005" y="15332"/>
                  </a:cubicBezTo>
                  <a:lnTo>
                    <a:pt x="1636005" y="49935"/>
                  </a:lnTo>
                  <a:lnTo>
                    <a:pt x="1636005" y="49935"/>
                  </a:lnTo>
                  <a:lnTo>
                    <a:pt x="0" y="49935"/>
                  </a:lnTo>
                  <a:lnTo>
                    <a:pt x="0" y="49935"/>
                  </a:lnTo>
                  <a:lnTo>
                    <a:pt x="0" y="15332"/>
                  </a:lnTo>
                  <a:cubicBezTo>
                    <a:pt x="0" y="6865"/>
                    <a:pt x="6877" y="0"/>
                    <a:pt x="15361" y="0"/>
                  </a:cubicBezTo>
                  <a:close/>
                </a:path>
              </a:pathLst>
            </a:custGeom>
            <a:solidFill>
              <a:srgbClr val="DEDEDE"/>
            </a:solidFill>
            <a:ln w="14041"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87FDB9C1-134B-E544-8AD1-6DD6EAB6E1CD}"/>
                </a:ext>
              </a:extLst>
            </p:cNvPr>
            <p:cNvSpPr/>
            <p:nvPr/>
          </p:nvSpPr>
          <p:spPr>
            <a:xfrm>
              <a:off x="7974976" y="4310576"/>
              <a:ext cx="1450547" cy="28132"/>
            </a:xfrm>
            <a:custGeom>
              <a:avLst/>
              <a:gdLst>
                <a:gd name="connsiteX0" fmla="*/ 1450547 w 1450547"/>
                <a:gd name="connsiteY0" fmla="*/ 28133 h 28132"/>
                <a:gd name="connsiteX1" fmla="*/ 28185 w 1450547"/>
                <a:gd name="connsiteY1" fmla="*/ 28133 h 28132"/>
                <a:gd name="connsiteX2" fmla="*/ 0 w 1450547"/>
                <a:gd name="connsiteY2" fmla="*/ 0 h 28132"/>
                <a:gd name="connsiteX3" fmla="*/ 1450547 w 1450547"/>
                <a:gd name="connsiteY3" fmla="*/ 0 h 28132"/>
              </a:gdLst>
              <a:ahLst/>
              <a:cxnLst>
                <a:cxn ang="0">
                  <a:pos x="connsiteX0" y="connsiteY0"/>
                </a:cxn>
                <a:cxn ang="0">
                  <a:pos x="connsiteX1" y="connsiteY1"/>
                </a:cxn>
                <a:cxn ang="0">
                  <a:pos x="connsiteX2" y="connsiteY2"/>
                </a:cxn>
                <a:cxn ang="0">
                  <a:pos x="connsiteX3" y="connsiteY3"/>
                </a:cxn>
              </a:cxnLst>
              <a:rect l="l" t="t" r="r" b="b"/>
              <a:pathLst>
                <a:path w="1450547" h="28132">
                  <a:moveTo>
                    <a:pt x="1450547" y="28133"/>
                  </a:moveTo>
                  <a:lnTo>
                    <a:pt x="28185" y="28133"/>
                  </a:lnTo>
                  <a:cubicBezTo>
                    <a:pt x="12619" y="28133"/>
                    <a:pt x="0" y="15543"/>
                    <a:pt x="0" y="0"/>
                  </a:cubicBezTo>
                  <a:lnTo>
                    <a:pt x="1450547" y="0"/>
                  </a:lnTo>
                  <a:close/>
                </a:path>
              </a:pathLst>
            </a:custGeom>
            <a:solidFill>
              <a:srgbClr val="C2C2C2"/>
            </a:solidFill>
            <a:ln w="14041"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1CA5DC1B-4CE2-4342-9827-406DE5E30D1D}"/>
                </a:ext>
              </a:extLst>
            </p:cNvPr>
            <p:cNvSpPr/>
            <p:nvPr/>
          </p:nvSpPr>
          <p:spPr>
            <a:xfrm>
              <a:off x="8117593" y="3688423"/>
              <a:ext cx="1471967" cy="49513"/>
            </a:xfrm>
            <a:custGeom>
              <a:avLst/>
              <a:gdLst>
                <a:gd name="connsiteX0" fmla="*/ 0 w 1471967"/>
                <a:gd name="connsiteY0" fmla="*/ 49514 h 49513"/>
                <a:gd name="connsiteX1" fmla="*/ 1430818 w 1471967"/>
                <a:gd name="connsiteY1" fmla="*/ 49514 h 49513"/>
                <a:gd name="connsiteX2" fmla="*/ 1471968 w 1471967"/>
                <a:gd name="connsiteY2" fmla="*/ 0 h 49513"/>
                <a:gd name="connsiteX3" fmla="*/ 0 w 1471967"/>
                <a:gd name="connsiteY3" fmla="*/ 0 h 49513"/>
              </a:gdLst>
              <a:ahLst/>
              <a:cxnLst>
                <a:cxn ang="0">
                  <a:pos x="connsiteX0" y="connsiteY0"/>
                </a:cxn>
                <a:cxn ang="0">
                  <a:pos x="connsiteX1" y="connsiteY1"/>
                </a:cxn>
                <a:cxn ang="0">
                  <a:pos x="connsiteX2" y="connsiteY2"/>
                </a:cxn>
                <a:cxn ang="0">
                  <a:pos x="connsiteX3" y="connsiteY3"/>
                </a:cxn>
              </a:cxnLst>
              <a:rect l="l" t="t" r="r" b="b"/>
              <a:pathLst>
                <a:path w="1471967" h="49513">
                  <a:moveTo>
                    <a:pt x="0" y="49514"/>
                  </a:moveTo>
                  <a:lnTo>
                    <a:pt x="1430818" y="49514"/>
                  </a:lnTo>
                  <a:cubicBezTo>
                    <a:pt x="1462808" y="49514"/>
                    <a:pt x="1471968" y="17442"/>
                    <a:pt x="1471968" y="0"/>
                  </a:cubicBezTo>
                  <a:lnTo>
                    <a:pt x="0" y="0"/>
                  </a:lnTo>
                  <a:close/>
                </a:path>
              </a:pathLst>
            </a:custGeom>
            <a:solidFill>
              <a:srgbClr val="C2C2C2"/>
            </a:solidFill>
            <a:ln w="14041"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412FC59-CE50-134D-9068-599CE8CB5542}"/>
                </a:ext>
              </a:extLst>
            </p:cNvPr>
            <p:cNvSpPr/>
            <p:nvPr/>
          </p:nvSpPr>
          <p:spPr>
            <a:xfrm>
              <a:off x="8117593" y="2483502"/>
              <a:ext cx="1471967" cy="49372"/>
            </a:xfrm>
            <a:custGeom>
              <a:avLst/>
              <a:gdLst>
                <a:gd name="connsiteX0" fmla="*/ 0 w 1471967"/>
                <a:gd name="connsiteY0" fmla="*/ 49373 h 49372"/>
                <a:gd name="connsiteX1" fmla="*/ 1430818 w 1471967"/>
                <a:gd name="connsiteY1" fmla="*/ 49373 h 49372"/>
                <a:gd name="connsiteX2" fmla="*/ 1471968 w 1471967"/>
                <a:gd name="connsiteY2" fmla="*/ 0 h 49372"/>
                <a:gd name="connsiteX3" fmla="*/ 0 w 1471967"/>
                <a:gd name="connsiteY3" fmla="*/ 0 h 49372"/>
              </a:gdLst>
              <a:ahLst/>
              <a:cxnLst>
                <a:cxn ang="0">
                  <a:pos x="connsiteX0" y="connsiteY0"/>
                </a:cxn>
                <a:cxn ang="0">
                  <a:pos x="connsiteX1" y="connsiteY1"/>
                </a:cxn>
                <a:cxn ang="0">
                  <a:pos x="connsiteX2" y="connsiteY2"/>
                </a:cxn>
                <a:cxn ang="0">
                  <a:pos x="connsiteX3" y="connsiteY3"/>
                </a:cxn>
              </a:cxnLst>
              <a:rect l="l" t="t" r="r" b="b"/>
              <a:pathLst>
                <a:path w="1471967" h="49372">
                  <a:moveTo>
                    <a:pt x="0" y="49373"/>
                  </a:moveTo>
                  <a:lnTo>
                    <a:pt x="1430818" y="49373"/>
                  </a:lnTo>
                  <a:cubicBezTo>
                    <a:pt x="1462808" y="49373"/>
                    <a:pt x="1471968" y="17442"/>
                    <a:pt x="1471968" y="0"/>
                  </a:cubicBezTo>
                  <a:lnTo>
                    <a:pt x="0" y="0"/>
                  </a:lnTo>
                  <a:close/>
                </a:path>
              </a:pathLst>
            </a:custGeom>
            <a:solidFill>
              <a:srgbClr val="C2C2C2"/>
            </a:solidFill>
            <a:ln w="14041"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287125FC-82D4-F64D-AB6E-D10950A6B0C6}"/>
                </a:ext>
              </a:extLst>
            </p:cNvPr>
            <p:cNvSpPr/>
            <p:nvPr/>
          </p:nvSpPr>
          <p:spPr>
            <a:xfrm>
              <a:off x="7953556" y="3084134"/>
              <a:ext cx="1471967" cy="49513"/>
            </a:xfrm>
            <a:custGeom>
              <a:avLst/>
              <a:gdLst>
                <a:gd name="connsiteX0" fmla="*/ 1471968 w 1471967"/>
                <a:gd name="connsiteY0" fmla="*/ 49513 h 49513"/>
                <a:gd name="connsiteX1" fmla="*/ 41009 w 1471967"/>
                <a:gd name="connsiteY1" fmla="*/ 49513 h 49513"/>
                <a:gd name="connsiteX2" fmla="*/ 0 w 1471967"/>
                <a:gd name="connsiteY2" fmla="*/ 0 h 49513"/>
                <a:gd name="connsiteX3" fmla="*/ 1471968 w 1471967"/>
                <a:gd name="connsiteY3" fmla="*/ 0 h 49513"/>
              </a:gdLst>
              <a:ahLst/>
              <a:cxnLst>
                <a:cxn ang="0">
                  <a:pos x="connsiteX0" y="connsiteY0"/>
                </a:cxn>
                <a:cxn ang="0">
                  <a:pos x="connsiteX1" y="connsiteY1"/>
                </a:cxn>
                <a:cxn ang="0">
                  <a:pos x="connsiteX2" y="connsiteY2"/>
                </a:cxn>
                <a:cxn ang="0">
                  <a:pos x="connsiteX3" y="connsiteY3"/>
                </a:cxn>
              </a:cxnLst>
              <a:rect l="l" t="t" r="r" b="b"/>
              <a:pathLst>
                <a:path w="1471967" h="49513">
                  <a:moveTo>
                    <a:pt x="1471968" y="49513"/>
                  </a:moveTo>
                  <a:lnTo>
                    <a:pt x="41009" y="49513"/>
                  </a:lnTo>
                  <a:cubicBezTo>
                    <a:pt x="9160" y="49513"/>
                    <a:pt x="0" y="17583"/>
                    <a:pt x="0" y="0"/>
                  </a:cubicBezTo>
                  <a:lnTo>
                    <a:pt x="1471968" y="0"/>
                  </a:lnTo>
                  <a:close/>
                </a:path>
              </a:pathLst>
            </a:custGeom>
            <a:solidFill>
              <a:srgbClr val="C2C2C2"/>
            </a:solidFill>
            <a:ln w="14041"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E343A32B-4A16-904B-98BD-5B9C898FA4B5}"/>
                </a:ext>
              </a:extLst>
            </p:cNvPr>
            <p:cNvSpPr/>
            <p:nvPr/>
          </p:nvSpPr>
          <p:spPr>
            <a:xfrm>
              <a:off x="8352516" y="4732284"/>
              <a:ext cx="838225" cy="72866"/>
            </a:xfrm>
            <a:custGeom>
              <a:avLst/>
              <a:gdLst>
                <a:gd name="connsiteX0" fmla="*/ 0 w 838225"/>
                <a:gd name="connsiteY0" fmla="*/ 0 h 82709"/>
                <a:gd name="connsiteX1" fmla="*/ 838226 w 838225"/>
                <a:gd name="connsiteY1" fmla="*/ 0 h 82709"/>
                <a:gd name="connsiteX2" fmla="*/ 838226 w 838225"/>
                <a:gd name="connsiteY2" fmla="*/ 82710 h 82709"/>
                <a:gd name="connsiteX3" fmla="*/ 0 w 838225"/>
                <a:gd name="connsiteY3" fmla="*/ 82710 h 82709"/>
              </a:gdLst>
              <a:ahLst/>
              <a:cxnLst>
                <a:cxn ang="0">
                  <a:pos x="connsiteX0" y="connsiteY0"/>
                </a:cxn>
                <a:cxn ang="0">
                  <a:pos x="connsiteX1" y="connsiteY1"/>
                </a:cxn>
                <a:cxn ang="0">
                  <a:pos x="connsiteX2" y="connsiteY2"/>
                </a:cxn>
                <a:cxn ang="0">
                  <a:pos x="connsiteX3" y="connsiteY3"/>
                </a:cxn>
              </a:cxnLst>
              <a:rect l="l" t="t" r="r" b="b"/>
              <a:pathLst>
                <a:path w="838225" h="82709">
                  <a:moveTo>
                    <a:pt x="0" y="0"/>
                  </a:moveTo>
                  <a:lnTo>
                    <a:pt x="838226" y="0"/>
                  </a:lnTo>
                  <a:lnTo>
                    <a:pt x="838226" y="82710"/>
                  </a:lnTo>
                  <a:lnTo>
                    <a:pt x="0" y="82710"/>
                  </a:lnTo>
                  <a:close/>
                </a:path>
              </a:pathLst>
            </a:custGeom>
            <a:solidFill>
              <a:schemeClr val="bg1">
                <a:lumMod val="65000"/>
              </a:schemeClr>
            </a:solidFill>
            <a:ln w="14041"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B36F6B87-B078-2E4B-91B7-912F3D700FB6}"/>
                </a:ext>
              </a:extLst>
            </p:cNvPr>
            <p:cNvSpPr/>
            <p:nvPr/>
          </p:nvSpPr>
          <p:spPr>
            <a:xfrm>
              <a:off x="7953555" y="2344527"/>
              <a:ext cx="1636005" cy="2387616"/>
            </a:xfrm>
            <a:custGeom>
              <a:avLst/>
              <a:gdLst>
                <a:gd name="connsiteX0" fmla="*/ 1636005 w 1636005"/>
                <a:gd name="connsiteY0" fmla="*/ 2387617 h 2387616"/>
                <a:gd name="connsiteX1" fmla="*/ 1471968 w 1636005"/>
                <a:gd name="connsiteY1" fmla="*/ 2387617 h 2387616"/>
                <a:gd name="connsiteX2" fmla="*/ 1471968 w 1636005"/>
                <a:gd name="connsiteY2" fmla="*/ 1965627 h 2387616"/>
                <a:gd name="connsiteX3" fmla="*/ 0 w 1636005"/>
                <a:gd name="connsiteY3" fmla="*/ 1965627 h 2387616"/>
                <a:gd name="connsiteX4" fmla="*/ 0 w 1636005"/>
                <a:gd name="connsiteY4" fmla="*/ 1222644 h 2387616"/>
                <a:gd name="connsiteX5" fmla="*/ 21280 w 1636005"/>
                <a:gd name="connsiteY5" fmla="*/ 1201967 h 2387616"/>
                <a:gd name="connsiteX6" fmla="*/ 1471968 w 1636005"/>
                <a:gd name="connsiteY6" fmla="*/ 1201967 h 2387616"/>
                <a:gd name="connsiteX7" fmla="*/ 1471968 w 1636005"/>
                <a:gd name="connsiteY7" fmla="*/ 764364 h 2387616"/>
                <a:gd name="connsiteX8" fmla="*/ 21280 w 1636005"/>
                <a:gd name="connsiteY8" fmla="*/ 764364 h 2387616"/>
                <a:gd name="connsiteX9" fmla="*/ 0 w 1636005"/>
                <a:gd name="connsiteY9" fmla="*/ 743124 h 2387616"/>
                <a:gd name="connsiteX10" fmla="*/ 0 w 1636005"/>
                <a:gd name="connsiteY10" fmla="*/ 0 h 2387616"/>
                <a:gd name="connsiteX11" fmla="*/ 1636005 w 1636005"/>
                <a:gd name="connsiteY11" fmla="*/ 0 h 2387616"/>
                <a:gd name="connsiteX12" fmla="*/ 1636005 w 1636005"/>
                <a:gd name="connsiteY12" fmla="*/ 146993 h 2387616"/>
                <a:gd name="connsiteX13" fmla="*/ 1618813 w 1636005"/>
                <a:gd name="connsiteY13" fmla="*/ 164295 h 2387616"/>
                <a:gd name="connsiteX14" fmla="*/ 164037 w 1636005"/>
                <a:gd name="connsiteY14" fmla="*/ 164295 h 2387616"/>
                <a:gd name="connsiteX15" fmla="*/ 164037 w 1636005"/>
                <a:gd name="connsiteY15" fmla="*/ 600772 h 2387616"/>
                <a:gd name="connsiteX16" fmla="*/ 1614726 w 1636005"/>
                <a:gd name="connsiteY16" fmla="*/ 600772 h 2387616"/>
                <a:gd name="connsiteX17" fmla="*/ 1636005 w 1636005"/>
                <a:gd name="connsiteY17" fmla="*/ 622013 h 2387616"/>
                <a:gd name="connsiteX18" fmla="*/ 1636005 w 1636005"/>
                <a:gd name="connsiteY18" fmla="*/ 1343896 h 2387616"/>
                <a:gd name="connsiteX19" fmla="*/ 1614726 w 1636005"/>
                <a:gd name="connsiteY19" fmla="*/ 1365136 h 2387616"/>
                <a:gd name="connsiteX20" fmla="*/ 164037 w 1636005"/>
                <a:gd name="connsiteY20" fmla="*/ 1365136 h 2387616"/>
                <a:gd name="connsiteX21" fmla="*/ 164037 w 1636005"/>
                <a:gd name="connsiteY21" fmla="*/ 1802177 h 2387616"/>
                <a:gd name="connsiteX22" fmla="*/ 1614726 w 1636005"/>
                <a:gd name="connsiteY22" fmla="*/ 1802177 h 2387616"/>
                <a:gd name="connsiteX23" fmla="*/ 1636005 w 1636005"/>
                <a:gd name="connsiteY23" fmla="*/ 1823417 h 238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6005" h="2387616">
                  <a:moveTo>
                    <a:pt x="1636005" y="2387617"/>
                  </a:moveTo>
                  <a:lnTo>
                    <a:pt x="1471968" y="2387617"/>
                  </a:lnTo>
                  <a:lnTo>
                    <a:pt x="1471968" y="1965627"/>
                  </a:lnTo>
                  <a:lnTo>
                    <a:pt x="0" y="1965627"/>
                  </a:lnTo>
                  <a:lnTo>
                    <a:pt x="0" y="1222644"/>
                  </a:lnTo>
                  <a:cubicBezTo>
                    <a:pt x="378" y="1211166"/>
                    <a:pt x="9774" y="1202036"/>
                    <a:pt x="21280" y="1201967"/>
                  </a:cubicBezTo>
                  <a:lnTo>
                    <a:pt x="1471968" y="1201967"/>
                  </a:lnTo>
                  <a:lnTo>
                    <a:pt x="1471968" y="764364"/>
                  </a:lnTo>
                  <a:lnTo>
                    <a:pt x="21280" y="764364"/>
                  </a:lnTo>
                  <a:cubicBezTo>
                    <a:pt x="9527" y="764364"/>
                    <a:pt x="0" y="754855"/>
                    <a:pt x="0" y="743124"/>
                  </a:cubicBezTo>
                  <a:lnTo>
                    <a:pt x="0" y="0"/>
                  </a:lnTo>
                  <a:lnTo>
                    <a:pt x="1636005" y="0"/>
                  </a:lnTo>
                  <a:lnTo>
                    <a:pt x="1636005" y="146993"/>
                  </a:lnTo>
                  <a:cubicBezTo>
                    <a:pt x="1636005" y="156493"/>
                    <a:pt x="1628325" y="164217"/>
                    <a:pt x="1618813" y="164295"/>
                  </a:cubicBezTo>
                  <a:lnTo>
                    <a:pt x="164037" y="164295"/>
                  </a:lnTo>
                  <a:lnTo>
                    <a:pt x="164037" y="600772"/>
                  </a:lnTo>
                  <a:lnTo>
                    <a:pt x="1614726" y="600772"/>
                  </a:lnTo>
                  <a:cubicBezTo>
                    <a:pt x="1626479" y="600772"/>
                    <a:pt x="1636005" y="610281"/>
                    <a:pt x="1636005" y="622013"/>
                  </a:cubicBezTo>
                  <a:lnTo>
                    <a:pt x="1636005" y="1343896"/>
                  </a:lnTo>
                  <a:cubicBezTo>
                    <a:pt x="1635935" y="1355595"/>
                    <a:pt x="1626451" y="1365066"/>
                    <a:pt x="1614726" y="1365136"/>
                  </a:cubicBezTo>
                  <a:lnTo>
                    <a:pt x="164037" y="1365136"/>
                  </a:lnTo>
                  <a:lnTo>
                    <a:pt x="164037" y="1802177"/>
                  </a:lnTo>
                  <a:lnTo>
                    <a:pt x="1614726" y="1802177"/>
                  </a:lnTo>
                  <a:cubicBezTo>
                    <a:pt x="1626451" y="1802247"/>
                    <a:pt x="1635935" y="1811714"/>
                    <a:pt x="1636005" y="1823417"/>
                  </a:cubicBezTo>
                  <a:close/>
                </a:path>
              </a:pathLst>
            </a:custGeom>
            <a:solidFill>
              <a:schemeClr val="bg1">
                <a:lumMod val="85000"/>
              </a:schemeClr>
            </a:solidFill>
            <a:ln w="14041" cap="flat">
              <a:noFill/>
              <a:prstDash val="solid"/>
              <a:miter/>
            </a:ln>
          </p:spPr>
          <p:txBody>
            <a:bodyPr rtlCol="0" anchor="ctr"/>
            <a:lstStyle/>
            <a:p>
              <a:endParaRPr lang="en-US"/>
            </a:p>
          </p:txBody>
        </p:sp>
      </p:grpSp>
      <p:grpSp>
        <p:nvGrpSpPr>
          <p:cNvPr id="567" name="Group 566">
            <a:extLst>
              <a:ext uri="{FF2B5EF4-FFF2-40B4-BE49-F238E27FC236}">
                <a16:creationId xmlns:a16="http://schemas.microsoft.com/office/drawing/2014/main" id="{9838F1F4-94E8-724A-A651-F941F6CF3F33}"/>
              </a:ext>
            </a:extLst>
          </p:cNvPr>
          <p:cNvGrpSpPr/>
          <p:nvPr/>
        </p:nvGrpSpPr>
        <p:grpSpPr>
          <a:xfrm>
            <a:off x="848905" y="4495800"/>
            <a:ext cx="2194560" cy="1645920"/>
            <a:chOff x="12632532" y="6147742"/>
            <a:chExt cx="2194560" cy="1645920"/>
          </a:xfrm>
        </p:grpSpPr>
        <p:sp>
          <p:nvSpPr>
            <p:cNvPr id="568" name="Freeform 567">
              <a:extLst>
                <a:ext uri="{FF2B5EF4-FFF2-40B4-BE49-F238E27FC236}">
                  <a16:creationId xmlns:a16="http://schemas.microsoft.com/office/drawing/2014/main" id="{F41F878E-7112-6B4D-80A6-94312A767ACD}"/>
                </a:ext>
              </a:extLst>
            </p:cNvPr>
            <p:cNvSpPr/>
            <p:nvPr/>
          </p:nvSpPr>
          <p:spPr>
            <a:xfrm>
              <a:off x="12723972" y="6692713"/>
              <a:ext cx="2011680" cy="1052396"/>
            </a:xfrm>
            <a:custGeom>
              <a:avLst/>
              <a:gdLst>
                <a:gd name="connsiteX0" fmla="*/ 0 w 1009650"/>
                <a:gd name="connsiteY0" fmla="*/ 0 h 531925"/>
                <a:gd name="connsiteX1" fmla="*/ 1009650 w 1009650"/>
                <a:gd name="connsiteY1" fmla="*/ 0 h 531925"/>
                <a:gd name="connsiteX2" fmla="*/ 1009650 w 1009650"/>
                <a:gd name="connsiteY2" fmla="*/ 531926 h 531925"/>
                <a:gd name="connsiteX3" fmla="*/ 0 w 1009650"/>
                <a:gd name="connsiteY3" fmla="*/ 531926 h 531925"/>
              </a:gdLst>
              <a:ahLst/>
              <a:cxnLst>
                <a:cxn ang="0">
                  <a:pos x="connsiteX0" y="connsiteY0"/>
                </a:cxn>
                <a:cxn ang="0">
                  <a:pos x="connsiteX1" y="connsiteY1"/>
                </a:cxn>
                <a:cxn ang="0">
                  <a:pos x="connsiteX2" y="connsiteY2"/>
                </a:cxn>
                <a:cxn ang="0">
                  <a:pos x="connsiteX3" y="connsiteY3"/>
                </a:cxn>
              </a:cxnLst>
              <a:rect l="l" t="t" r="r" b="b"/>
              <a:pathLst>
                <a:path w="1009650" h="531925">
                  <a:moveTo>
                    <a:pt x="0" y="0"/>
                  </a:moveTo>
                  <a:lnTo>
                    <a:pt x="1009650" y="0"/>
                  </a:lnTo>
                  <a:lnTo>
                    <a:pt x="1009650" y="531926"/>
                  </a:lnTo>
                  <a:lnTo>
                    <a:pt x="0" y="531926"/>
                  </a:lnTo>
                  <a:close/>
                </a:path>
              </a:pathLst>
            </a:custGeom>
            <a:solidFill>
              <a:schemeClr val="bg1">
                <a:lumMod val="85000"/>
              </a:schemeClr>
            </a:solidFill>
            <a:ln w="9525" cap="flat">
              <a:noFill/>
              <a:prstDash val="solid"/>
              <a:miter/>
            </a:ln>
          </p:spPr>
          <p:txBody>
            <a:bodyPr rtlCol="0" anchor="ctr"/>
            <a:lstStyle/>
            <a:p>
              <a:endParaRPr lang="en-US" dirty="0"/>
            </a:p>
          </p:txBody>
        </p:sp>
        <p:sp>
          <p:nvSpPr>
            <p:cNvPr id="569" name="Freeform 568">
              <a:extLst>
                <a:ext uri="{FF2B5EF4-FFF2-40B4-BE49-F238E27FC236}">
                  <a16:creationId xmlns:a16="http://schemas.microsoft.com/office/drawing/2014/main" id="{F14FC819-1AF1-354C-A343-0C5D9EF65F6F}"/>
                </a:ext>
              </a:extLst>
            </p:cNvPr>
            <p:cNvSpPr/>
            <p:nvPr/>
          </p:nvSpPr>
          <p:spPr>
            <a:xfrm>
              <a:off x="12809470" y="7128434"/>
              <a:ext cx="548640" cy="469316"/>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solidFill>
            <a:ln w="9525" cap="flat">
              <a:noFill/>
              <a:prstDash val="solid"/>
              <a:miter/>
            </a:ln>
          </p:spPr>
          <p:txBody>
            <a:bodyPr rtlCol="0" anchor="ctr"/>
            <a:lstStyle/>
            <a:p>
              <a:endParaRPr lang="en-US" dirty="0"/>
            </a:p>
          </p:txBody>
        </p:sp>
        <p:sp>
          <p:nvSpPr>
            <p:cNvPr id="570" name="Freeform 569">
              <a:extLst>
                <a:ext uri="{FF2B5EF4-FFF2-40B4-BE49-F238E27FC236}">
                  <a16:creationId xmlns:a16="http://schemas.microsoft.com/office/drawing/2014/main" id="{09E4F81D-7158-0F47-A6F9-EE17FD6290D9}"/>
                </a:ext>
              </a:extLst>
            </p:cNvPr>
            <p:cNvSpPr/>
            <p:nvPr/>
          </p:nvSpPr>
          <p:spPr>
            <a:xfrm>
              <a:off x="14096987" y="7145203"/>
              <a:ext cx="548640" cy="469316"/>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solidFill>
            <a:ln w="9525"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1E9D8897-310B-424E-811C-512181EA722D}"/>
                </a:ext>
              </a:extLst>
            </p:cNvPr>
            <p:cNvSpPr/>
            <p:nvPr/>
          </p:nvSpPr>
          <p:spPr>
            <a:xfrm>
              <a:off x="12712188" y="7702118"/>
              <a:ext cx="2035249" cy="91544"/>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65000"/>
              </a:schemeClr>
            </a:solidFill>
            <a:ln w="9525" cap="flat">
              <a:noFill/>
              <a:prstDash val="solid"/>
              <a:miter/>
            </a:ln>
          </p:spPr>
          <p:txBody>
            <a:bodyPr rtlCol="0" anchor="ctr"/>
            <a:lstStyle/>
            <a:p>
              <a:endParaRPr lang="en-US" dirty="0"/>
            </a:p>
          </p:txBody>
        </p:sp>
        <p:sp>
          <p:nvSpPr>
            <p:cNvPr id="572" name="Freeform 571">
              <a:extLst>
                <a:ext uri="{FF2B5EF4-FFF2-40B4-BE49-F238E27FC236}">
                  <a16:creationId xmlns:a16="http://schemas.microsoft.com/office/drawing/2014/main" id="{C4ADA8DB-64EF-414A-B334-BC23172D20FC}"/>
                </a:ext>
              </a:extLst>
            </p:cNvPr>
            <p:cNvSpPr/>
            <p:nvPr/>
          </p:nvSpPr>
          <p:spPr>
            <a:xfrm>
              <a:off x="14096987" y="7011411"/>
              <a:ext cx="548640" cy="603108"/>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95000"/>
              </a:schemeClr>
            </a:solidFill>
            <a:ln w="9439" cap="flat">
              <a:noFill/>
              <a:prstDash val="solid"/>
              <a:miter/>
            </a:ln>
          </p:spPr>
          <p:txBody>
            <a:bodyPr rtlCol="0" anchor="ctr"/>
            <a:lstStyle/>
            <a:p>
              <a:endParaRPr lang="en-US" dirty="0"/>
            </a:p>
          </p:txBody>
        </p:sp>
        <p:sp>
          <p:nvSpPr>
            <p:cNvPr id="573" name="Freeform 572">
              <a:extLst>
                <a:ext uri="{FF2B5EF4-FFF2-40B4-BE49-F238E27FC236}">
                  <a16:creationId xmlns:a16="http://schemas.microsoft.com/office/drawing/2014/main" id="{3E025E8C-4F6F-DD4F-AD0B-5A0B8DB4648C}"/>
                </a:ext>
              </a:extLst>
            </p:cNvPr>
            <p:cNvSpPr/>
            <p:nvPr/>
          </p:nvSpPr>
          <p:spPr>
            <a:xfrm>
              <a:off x="13000667" y="7339825"/>
              <a:ext cx="356059" cy="257925"/>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95000"/>
              </a:schemeClr>
            </a:solidFill>
            <a:ln w="9439" cap="flat">
              <a:noFill/>
              <a:prstDash val="solid"/>
              <a:miter/>
            </a:ln>
          </p:spPr>
          <p:txBody>
            <a:bodyPr rtlCol="0" anchor="ctr"/>
            <a:lstStyle/>
            <a:p>
              <a:endParaRPr lang="en-US" dirty="0"/>
            </a:p>
          </p:txBody>
        </p:sp>
        <p:grpSp>
          <p:nvGrpSpPr>
            <p:cNvPr id="574" name="Group 573">
              <a:extLst>
                <a:ext uri="{FF2B5EF4-FFF2-40B4-BE49-F238E27FC236}">
                  <a16:creationId xmlns:a16="http://schemas.microsoft.com/office/drawing/2014/main" id="{AA913E76-92A5-BD48-89BD-E36AE4FFDD3F}"/>
                </a:ext>
              </a:extLst>
            </p:cNvPr>
            <p:cNvGrpSpPr/>
            <p:nvPr/>
          </p:nvGrpSpPr>
          <p:grpSpPr>
            <a:xfrm>
              <a:off x="12763750" y="6985396"/>
              <a:ext cx="640080" cy="265211"/>
              <a:chOff x="12581968" y="6817713"/>
              <a:chExt cx="640080" cy="265211"/>
            </a:xfrm>
          </p:grpSpPr>
          <p:sp>
            <p:nvSpPr>
              <p:cNvPr id="585" name="Freeform 584">
                <a:extLst>
                  <a:ext uri="{FF2B5EF4-FFF2-40B4-BE49-F238E27FC236}">
                    <a16:creationId xmlns:a16="http://schemas.microsoft.com/office/drawing/2014/main" id="{48CB12D3-9148-0A47-867D-0DDC36B6F7F5}"/>
                  </a:ext>
                </a:extLst>
              </p:cNvPr>
              <p:cNvSpPr/>
              <p:nvPr/>
            </p:nvSpPr>
            <p:spPr>
              <a:xfrm>
                <a:off x="12581968" y="6900044"/>
                <a:ext cx="640080" cy="18288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586" name="Freeform 585">
                <a:extLst>
                  <a:ext uri="{FF2B5EF4-FFF2-40B4-BE49-F238E27FC236}">
                    <a16:creationId xmlns:a16="http://schemas.microsoft.com/office/drawing/2014/main" id="{C2766BDF-637D-7042-899F-61A3E4B0255D}"/>
                  </a:ext>
                </a:extLst>
              </p:cNvPr>
              <p:cNvSpPr/>
              <p:nvPr/>
            </p:nvSpPr>
            <p:spPr>
              <a:xfrm>
                <a:off x="12581968" y="6817713"/>
                <a:ext cx="640080" cy="85790"/>
              </a:xfrm>
              <a:custGeom>
                <a:avLst/>
                <a:gdLst>
                  <a:gd name="connsiteX0" fmla="*/ 49188 w 731520"/>
                  <a:gd name="connsiteY0" fmla="*/ 0 h 85790"/>
                  <a:gd name="connsiteX1" fmla="*/ 682332 w 731520"/>
                  <a:gd name="connsiteY1" fmla="*/ 0 h 85790"/>
                  <a:gd name="connsiteX2" fmla="*/ 731417 w 731520"/>
                  <a:gd name="connsiteY2" fmla="*/ 85018 h 85790"/>
                  <a:gd name="connsiteX3" fmla="*/ 731520 w 731520"/>
                  <a:gd name="connsiteY3" fmla="*/ 85790 h 85790"/>
                  <a:gd name="connsiteX4" fmla="*/ 0 w 731520"/>
                  <a:gd name="connsiteY4" fmla="*/ 85790 h 85790"/>
                  <a:gd name="connsiteX5" fmla="*/ 103 w 731520"/>
                  <a:gd name="connsiteY5" fmla="*/ 85018 h 8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 h="85790">
                    <a:moveTo>
                      <a:pt x="49188" y="0"/>
                    </a:moveTo>
                    <a:lnTo>
                      <a:pt x="682332" y="0"/>
                    </a:lnTo>
                    <a:lnTo>
                      <a:pt x="731417" y="85018"/>
                    </a:lnTo>
                    <a:lnTo>
                      <a:pt x="731520" y="85790"/>
                    </a:lnTo>
                    <a:lnTo>
                      <a:pt x="0" y="85790"/>
                    </a:lnTo>
                    <a:lnTo>
                      <a:pt x="103" y="85018"/>
                    </a:lnTo>
                    <a:close/>
                  </a:path>
                </a:pathLst>
              </a:custGeom>
              <a:solidFill>
                <a:schemeClr val="bg1">
                  <a:lumMod val="65000"/>
                </a:schemeClr>
              </a:solidFill>
              <a:ln w="9525" cap="flat">
                <a:noFill/>
                <a:prstDash val="solid"/>
                <a:miter/>
              </a:ln>
            </p:spPr>
            <p:txBody>
              <a:bodyPr wrap="square" rtlCol="0" anchor="ctr">
                <a:noAutofit/>
              </a:bodyPr>
              <a:lstStyle/>
              <a:p>
                <a:endParaRPr lang="en-US"/>
              </a:p>
            </p:txBody>
          </p:sp>
        </p:grpSp>
        <p:grpSp>
          <p:nvGrpSpPr>
            <p:cNvPr id="575" name="Group 574">
              <a:extLst>
                <a:ext uri="{FF2B5EF4-FFF2-40B4-BE49-F238E27FC236}">
                  <a16:creationId xmlns:a16="http://schemas.microsoft.com/office/drawing/2014/main" id="{626DC50D-A7E3-8644-BDF1-8F47F018FFEB}"/>
                </a:ext>
              </a:extLst>
            </p:cNvPr>
            <p:cNvGrpSpPr/>
            <p:nvPr/>
          </p:nvGrpSpPr>
          <p:grpSpPr>
            <a:xfrm>
              <a:off x="14056369" y="6985396"/>
              <a:ext cx="640080" cy="265211"/>
              <a:chOff x="13878429" y="6814392"/>
              <a:chExt cx="640080" cy="265211"/>
            </a:xfrm>
          </p:grpSpPr>
          <p:sp>
            <p:nvSpPr>
              <p:cNvPr id="583" name="Freeform 582">
                <a:extLst>
                  <a:ext uri="{FF2B5EF4-FFF2-40B4-BE49-F238E27FC236}">
                    <a16:creationId xmlns:a16="http://schemas.microsoft.com/office/drawing/2014/main" id="{55F1694B-DCC1-564E-BB9F-C638D6608B34}"/>
                  </a:ext>
                </a:extLst>
              </p:cNvPr>
              <p:cNvSpPr/>
              <p:nvPr/>
            </p:nvSpPr>
            <p:spPr>
              <a:xfrm>
                <a:off x="13878429" y="6896723"/>
                <a:ext cx="640080" cy="18288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584" name="Freeform 583">
                <a:extLst>
                  <a:ext uri="{FF2B5EF4-FFF2-40B4-BE49-F238E27FC236}">
                    <a16:creationId xmlns:a16="http://schemas.microsoft.com/office/drawing/2014/main" id="{3A772E5A-EA7D-6748-A680-3A1386831163}"/>
                  </a:ext>
                </a:extLst>
              </p:cNvPr>
              <p:cNvSpPr/>
              <p:nvPr/>
            </p:nvSpPr>
            <p:spPr>
              <a:xfrm>
                <a:off x="13878429" y="6814392"/>
                <a:ext cx="640080" cy="85790"/>
              </a:xfrm>
              <a:custGeom>
                <a:avLst/>
                <a:gdLst>
                  <a:gd name="connsiteX0" fmla="*/ 49188 w 731520"/>
                  <a:gd name="connsiteY0" fmla="*/ 0 h 85790"/>
                  <a:gd name="connsiteX1" fmla="*/ 682332 w 731520"/>
                  <a:gd name="connsiteY1" fmla="*/ 0 h 85790"/>
                  <a:gd name="connsiteX2" fmla="*/ 731417 w 731520"/>
                  <a:gd name="connsiteY2" fmla="*/ 85018 h 85790"/>
                  <a:gd name="connsiteX3" fmla="*/ 731520 w 731520"/>
                  <a:gd name="connsiteY3" fmla="*/ 85790 h 85790"/>
                  <a:gd name="connsiteX4" fmla="*/ 0 w 731520"/>
                  <a:gd name="connsiteY4" fmla="*/ 85790 h 85790"/>
                  <a:gd name="connsiteX5" fmla="*/ 103 w 731520"/>
                  <a:gd name="connsiteY5" fmla="*/ 85018 h 8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 h="85790">
                    <a:moveTo>
                      <a:pt x="49188" y="0"/>
                    </a:moveTo>
                    <a:lnTo>
                      <a:pt x="682332" y="0"/>
                    </a:lnTo>
                    <a:lnTo>
                      <a:pt x="731417" y="85018"/>
                    </a:lnTo>
                    <a:lnTo>
                      <a:pt x="731520" y="85790"/>
                    </a:lnTo>
                    <a:lnTo>
                      <a:pt x="0" y="85790"/>
                    </a:lnTo>
                    <a:lnTo>
                      <a:pt x="103" y="85018"/>
                    </a:lnTo>
                    <a:close/>
                  </a:path>
                </a:pathLst>
              </a:custGeom>
              <a:solidFill>
                <a:schemeClr val="bg1">
                  <a:lumMod val="65000"/>
                </a:schemeClr>
              </a:solidFill>
              <a:ln w="9525" cap="flat">
                <a:noFill/>
                <a:prstDash val="solid"/>
                <a:miter/>
              </a:ln>
            </p:spPr>
            <p:txBody>
              <a:bodyPr wrap="square" rtlCol="0" anchor="ctr">
                <a:noAutofit/>
              </a:bodyPr>
              <a:lstStyle/>
              <a:p>
                <a:endParaRPr lang="en-US"/>
              </a:p>
            </p:txBody>
          </p:sp>
        </p:grpSp>
        <p:sp>
          <p:nvSpPr>
            <p:cNvPr id="576" name="Freeform 575">
              <a:extLst>
                <a:ext uri="{FF2B5EF4-FFF2-40B4-BE49-F238E27FC236}">
                  <a16:creationId xmlns:a16="http://schemas.microsoft.com/office/drawing/2014/main" id="{54675261-EAE0-BC44-AAC7-A072173D5E7B}"/>
                </a:ext>
              </a:extLst>
            </p:cNvPr>
            <p:cNvSpPr/>
            <p:nvPr/>
          </p:nvSpPr>
          <p:spPr>
            <a:xfrm>
              <a:off x="13449600" y="6989421"/>
              <a:ext cx="548640" cy="714409"/>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75000"/>
                <a:alpha val="65177"/>
              </a:schemeClr>
            </a:solidFill>
            <a:ln w="9525" cap="flat">
              <a:noFill/>
              <a:prstDash val="solid"/>
              <a:miter/>
            </a:ln>
          </p:spPr>
          <p:txBody>
            <a:bodyPr rtlCol="0" anchor="ctr"/>
            <a:lstStyle/>
            <a:p>
              <a:endParaRPr lang="en-US" dirty="0"/>
            </a:p>
          </p:txBody>
        </p:sp>
        <p:sp>
          <p:nvSpPr>
            <p:cNvPr id="577" name="Freeform 576">
              <a:extLst>
                <a:ext uri="{FF2B5EF4-FFF2-40B4-BE49-F238E27FC236}">
                  <a16:creationId xmlns:a16="http://schemas.microsoft.com/office/drawing/2014/main" id="{EA86282B-5CA8-304E-8C55-079BF76F4AF4}"/>
                </a:ext>
              </a:extLst>
            </p:cNvPr>
            <p:cNvSpPr/>
            <p:nvPr/>
          </p:nvSpPr>
          <p:spPr>
            <a:xfrm>
              <a:off x="13541040" y="7251576"/>
              <a:ext cx="365760" cy="45054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solidFill>
            <a:ln w="9525" cap="flat">
              <a:noFill/>
              <a:prstDash val="solid"/>
              <a:miter/>
            </a:ln>
          </p:spPr>
          <p:txBody>
            <a:bodyPr rtlCol="0" anchor="ctr"/>
            <a:lstStyle/>
            <a:p>
              <a:endParaRPr lang="en-US" dirty="0"/>
            </a:p>
          </p:txBody>
        </p:sp>
        <p:sp>
          <p:nvSpPr>
            <p:cNvPr id="578" name="Freeform 577">
              <a:extLst>
                <a:ext uri="{FF2B5EF4-FFF2-40B4-BE49-F238E27FC236}">
                  <a16:creationId xmlns:a16="http://schemas.microsoft.com/office/drawing/2014/main" id="{4521D922-286E-AA44-ACBC-AFF9A3A07FF9}"/>
                </a:ext>
              </a:extLst>
            </p:cNvPr>
            <p:cNvSpPr/>
            <p:nvPr/>
          </p:nvSpPr>
          <p:spPr>
            <a:xfrm>
              <a:off x="13538409" y="7236552"/>
              <a:ext cx="371023" cy="469316"/>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95000"/>
              </a:schemeClr>
            </a:solidFill>
            <a:ln w="9439" cap="flat">
              <a:noFill/>
              <a:prstDash val="solid"/>
              <a:miter/>
            </a:ln>
          </p:spPr>
          <p:txBody>
            <a:bodyPr rtlCol="0" anchor="ctr"/>
            <a:lstStyle/>
            <a:p>
              <a:endParaRPr lang="en-US" dirty="0"/>
            </a:p>
          </p:txBody>
        </p:sp>
        <p:sp>
          <p:nvSpPr>
            <p:cNvPr id="579" name="Freeform 578">
              <a:extLst>
                <a:ext uri="{FF2B5EF4-FFF2-40B4-BE49-F238E27FC236}">
                  <a16:creationId xmlns:a16="http://schemas.microsoft.com/office/drawing/2014/main" id="{A78745E4-A024-7546-ADB2-63A153DC1A4A}"/>
                </a:ext>
              </a:extLst>
            </p:cNvPr>
            <p:cNvSpPr/>
            <p:nvPr/>
          </p:nvSpPr>
          <p:spPr>
            <a:xfrm>
              <a:off x="13845108" y="7468787"/>
              <a:ext cx="36182" cy="9144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65000"/>
              </a:schemeClr>
            </a:solidFill>
            <a:ln w="9525"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345FD29F-F9BD-F948-A850-1AD4E6DEFFE8}"/>
                </a:ext>
              </a:extLst>
            </p:cNvPr>
            <p:cNvSpPr/>
            <p:nvPr/>
          </p:nvSpPr>
          <p:spPr>
            <a:xfrm>
              <a:off x="12712188" y="6779562"/>
              <a:ext cx="2011680" cy="9144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alpha val="58000"/>
              </a:schemeClr>
            </a:solidFill>
            <a:ln w="9525" cap="flat">
              <a:noFill/>
              <a:prstDash val="solid"/>
              <a:miter/>
            </a:ln>
          </p:spPr>
          <p:txBody>
            <a:bodyPr rtlCol="0" anchor="ctr"/>
            <a:lstStyle/>
            <a:p>
              <a:endParaRPr lang="en-US" dirty="0"/>
            </a:p>
          </p:txBody>
        </p:sp>
        <p:sp>
          <p:nvSpPr>
            <p:cNvPr id="581" name="Freeform 580">
              <a:extLst>
                <a:ext uri="{FF2B5EF4-FFF2-40B4-BE49-F238E27FC236}">
                  <a16:creationId xmlns:a16="http://schemas.microsoft.com/office/drawing/2014/main" id="{39B09210-B76D-8E48-831C-092D82700866}"/>
                </a:ext>
              </a:extLst>
            </p:cNvPr>
            <p:cNvSpPr/>
            <p:nvPr/>
          </p:nvSpPr>
          <p:spPr>
            <a:xfrm>
              <a:off x="12632532" y="6147742"/>
              <a:ext cx="2194560" cy="541892"/>
            </a:xfrm>
            <a:custGeom>
              <a:avLst/>
              <a:gdLst>
                <a:gd name="connsiteX0" fmla="*/ 1053275 w 1104900"/>
                <a:gd name="connsiteY0" fmla="*/ 8824 h 284655"/>
                <a:gd name="connsiteX1" fmla="*/ 1040511 w 1104900"/>
                <a:gd name="connsiteY1" fmla="*/ 0 h 284655"/>
                <a:gd name="connsiteX2" fmla="*/ 64389 w 1104900"/>
                <a:gd name="connsiteY2" fmla="*/ 0 h 284655"/>
                <a:gd name="connsiteX3" fmla="*/ 51626 w 1104900"/>
                <a:gd name="connsiteY3" fmla="*/ 8824 h 284655"/>
                <a:gd name="connsiteX4" fmla="*/ 0 w 1104900"/>
                <a:gd name="connsiteY4" fmla="*/ 275831 h 284655"/>
                <a:gd name="connsiteX5" fmla="*/ 12764 w 1104900"/>
                <a:gd name="connsiteY5" fmla="*/ 284655 h 284655"/>
                <a:gd name="connsiteX6" fmla="*/ 1092137 w 1104900"/>
                <a:gd name="connsiteY6" fmla="*/ 284655 h 284655"/>
                <a:gd name="connsiteX7" fmla="*/ 1104900 w 1104900"/>
                <a:gd name="connsiteY7" fmla="*/ 275831 h 28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84655">
                  <a:moveTo>
                    <a:pt x="1053275" y="8824"/>
                  </a:moveTo>
                  <a:cubicBezTo>
                    <a:pt x="1053275" y="3985"/>
                    <a:pt x="1047560" y="0"/>
                    <a:pt x="1040511" y="0"/>
                  </a:cubicBezTo>
                  <a:lnTo>
                    <a:pt x="64389" y="0"/>
                  </a:lnTo>
                  <a:cubicBezTo>
                    <a:pt x="57150" y="0"/>
                    <a:pt x="51626" y="3985"/>
                    <a:pt x="51626" y="8824"/>
                  </a:cubicBezTo>
                  <a:lnTo>
                    <a:pt x="0" y="275831"/>
                  </a:lnTo>
                  <a:cubicBezTo>
                    <a:pt x="0" y="280670"/>
                    <a:pt x="5715" y="284655"/>
                    <a:pt x="12764" y="284655"/>
                  </a:cubicBezTo>
                  <a:lnTo>
                    <a:pt x="1092137" y="284655"/>
                  </a:lnTo>
                  <a:cubicBezTo>
                    <a:pt x="1099185" y="284655"/>
                    <a:pt x="1104900" y="280670"/>
                    <a:pt x="1104900" y="275831"/>
                  </a:cubicBezTo>
                  <a:close/>
                </a:path>
              </a:pathLst>
            </a:custGeom>
            <a:solidFill>
              <a:schemeClr val="bg1">
                <a:lumMod val="75000"/>
              </a:schemeClr>
            </a:solidFill>
            <a:ln w="9525"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3002EB3E-582B-CE44-8238-F3E2EB1346CD}"/>
                </a:ext>
              </a:extLst>
            </p:cNvPr>
            <p:cNvSpPr/>
            <p:nvPr/>
          </p:nvSpPr>
          <p:spPr>
            <a:xfrm>
              <a:off x="12632532" y="6640678"/>
              <a:ext cx="2194560" cy="186569"/>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75000"/>
              </a:schemeClr>
            </a:solidFill>
            <a:ln w="9525" cap="flat">
              <a:noFill/>
              <a:prstDash val="solid"/>
              <a:miter/>
            </a:ln>
          </p:spPr>
          <p:txBody>
            <a:bodyPr rtlCol="0" anchor="ctr"/>
            <a:lstStyle/>
            <a:p>
              <a:endParaRPr lang="en-US" dirty="0"/>
            </a:p>
          </p:txBody>
        </p:sp>
      </p:grpSp>
      <p:sp>
        <p:nvSpPr>
          <p:cNvPr id="470" name="Oval 469">
            <a:extLst>
              <a:ext uri="{FF2B5EF4-FFF2-40B4-BE49-F238E27FC236}">
                <a16:creationId xmlns:a16="http://schemas.microsoft.com/office/drawing/2014/main" id="{129BF163-1F79-F842-AB2D-B84DE8CF495F}"/>
              </a:ext>
            </a:extLst>
          </p:cNvPr>
          <p:cNvSpPr>
            <a:spLocks noChangeAspect="1"/>
          </p:cNvSpPr>
          <p:nvPr/>
        </p:nvSpPr>
        <p:spPr bwMode="auto">
          <a:xfrm>
            <a:off x="1235001" y="5711504"/>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1" name="Oval 470">
            <a:extLst>
              <a:ext uri="{FF2B5EF4-FFF2-40B4-BE49-F238E27FC236}">
                <a16:creationId xmlns:a16="http://schemas.microsoft.com/office/drawing/2014/main" id="{E4713FEA-93D9-9349-823B-0298B43C68F3}"/>
              </a:ext>
            </a:extLst>
          </p:cNvPr>
          <p:cNvSpPr>
            <a:spLocks noChangeAspect="1"/>
          </p:cNvSpPr>
          <p:nvPr/>
        </p:nvSpPr>
        <p:spPr bwMode="auto">
          <a:xfrm>
            <a:off x="3645408" y="4803740"/>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3" name="Oval 472">
            <a:extLst>
              <a:ext uri="{FF2B5EF4-FFF2-40B4-BE49-F238E27FC236}">
                <a16:creationId xmlns:a16="http://schemas.microsoft.com/office/drawing/2014/main" id="{F7589970-6E12-6D4A-A5C7-66E3D1C2EA30}"/>
              </a:ext>
            </a:extLst>
          </p:cNvPr>
          <p:cNvSpPr>
            <a:spLocks noChangeAspect="1"/>
          </p:cNvSpPr>
          <p:nvPr/>
        </p:nvSpPr>
        <p:spPr bwMode="auto">
          <a:xfrm>
            <a:off x="6993662" y="3120781"/>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75" name="Oval 474">
            <a:extLst>
              <a:ext uri="{FF2B5EF4-FFF2-40B4-BE49-F238E27FC236}">
                <a16:creationId xmlns:a16="http://schemas.microsoft.com/office/drawing/2014/main" id="{5AA7D6BA-783A-2044-A45D-DE4BEFE364A2}"/>
              </a:ext>
            </a:extLst>
          </p:cNvPr>
          <p:cNvSpPr>
            <a:spLocks noChangeAspect="1"/>
          </p:cNvSpPr>
          <p:nvPr/>
        </p:nvSpPr>
        <p:spPr bwMode="auto">
          <a:xfrm>
            <a:off x="7214378" y="3120781"/>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87" name="Oval 586">
            <a:extLst>
              <a:ext uri="{FF2B5EF4-FFF2-40B4-BE49-F238E27FC236}">
                <a16:creationId xmlns:a16="http://schemas.microsoft.com/office/drawing/2014/main" id="{EDEAB126-22CC-0C48-8828-56C85F8B65DC}"/>
              </a:ext>
            </a:extLst>
          </p:cNvPr>
          <p:cNvSpPr>
            <a:spLocks noChangeAspect="1"/>
          </p:cNvSpPr>
          <p:nvPr/>
        </p:nvSpPr>
        <p:spPr bwMode="auto">
          <a:xfrm>
            <a:off x="5039868" y="4189222"/>
            <a:ext cx="2112264" cy="2112264"/>
          </a:xfrm>
          <a:prstGeom prst="ellipse">
            <a:avLst/>
          </a:prstGeom>
          <a:solidFill>
            <a:schemeClr val="accent6"/>
          </a:solidFill>
          <a:ln w="762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64" name="Oval 163">
            <a:extLst>
              <a:ext uri="{FF2B5EF4-FFF2-40B4-BE49-F238E27FC236}">
                <a16:creationId xmlns:a16="http://schemas.microsoft.com/office/drawing/2014/main" id="{B542E411-F6B8-0749-BA9E-50918212B65D}"/>
              </a:ext>
            </a:extLst>
          </p:cNvPr>
          <p:cNvSpPr>
            <a:spLocks noChangeAspect="1"/>
          </p:cNvSpPr>
          <p:nvPr/>
        </p:nvSpPr>
        <p:spPr bwMode="auto">
          <a:xfrm>
            <a:off x="5037543" y="4189222"/>
            <a:ext cx="2112264" cy="2112264"/>
          </a:xfrm>
          <a:prstGeom prst="ellipse">
            <a:avLst/>
          </a:prstGeom>
          <a:solidFill>
            <a:schemeClr val="accent2"/>
          </a:solidFill>
          <a:ln w="762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588" name="Group 587">
            <a:extLst>
              <a:ext uri="{FF2B5EF4-FFF2-40B4-BE49-F238E27FC236}">
                <a16:creationId xmlns:a16="http://schemas.microsoft.com/office/drawing/2014/main" id="{D866127E-5FCC-5040-A101-71922BAEE099}"/>
              </a:ext>
            </a:extLst>
          </p:cNvPr>
          <p:cNvGrpSpPr>
            <a:grpSpLocks noChangeAspect="1"/>
          </p:cNvGrpSpPr>
          <p:nvPr/>
        </p:nvGrpSpPr>
        <p:grpSpPr>
          <a:xfrm>
            <a:off x="5524678" y="4600758"/>
            <a:ext cx="1189581" cy="1316717"/>
            <a:chOff x="1885975" y="2437817"/>
            <a:chExt cx="914400" cy="1012126"/>
          </a:xfrm>
          <a:solidFill>
            <a:schemeClr val="bg1"/>
          </a:solidFill>
        </p:grpSpPr>
        <p:sp>
          <p:nvSpPr>
            <p:cNvPr id="589" name="Rectangle 588">
              <a:extLst>
                <a:ext uri="{FF2B5EF4-FFF2-40B4-BE49-F238E27FC236}">
                  <a16:creationId xmlns:a16="http://schemas.microsoft.com/office/drawing/2014/main" id="{F7C1FDE0-7F50-8148-BCC8-336202460820}"/>
                </a:ext>
              </a:extLst>
            </p:cNvPr>
            <p:cNvSpPr/>
            <p:nvPr/>
          </p:nvSpPr>
          <p:spPr bwMode="auto">
            <a:xfrm>
              <a:off x="1885975" y="3267063"/>
              <a:ext cx="914400" cy="182880"/>
            </a:xfrm>
            <a:prstGeom prst="rect">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590" name="Freeform 589">
              <a:extLst>
                <a:ext uri="{FF2B5EF4-FFF2-40B4-BE49-F238E27FC236}">
                  <a16:creationId xmlns:a16="http://schemas.microsoft.com/office/drawing/2014/main" id="{49C49BE5-9710-5947-B87D-DCA2C0FF58E0}"/>
                </a:ext>
              </a:extLst>
            </p:cNvPr>
            <p:cNvSpPr/>
            <p:nvPr/>
          </p:nvSpPr>
          <p:spPr bwMode="auto">
            <a:xfrm>
              <a:off x="1885975" y="2762942"/>
              <a:ext cx="914400" cy="457200"/>
            </a:xfrm>
            <a:custGeom>
              <a:avLst/>
              <a:gdLst>
                <a:gd name="connsiteX0" fmla="*/ 320040 w 914400"/>
                <a:gd name="connsiteY0" fmla="*/ 95260 h 457200"/>
                <a:gd name="connsiteX1" fmla="*/ 320040 w 914400"/>
                <a:gd name="connsiteY1" fmla="*/ 186700 h 457200"/>
                <a:gd name="connsiteX2" fmla="*/ 594360 w 914400"/>
                <a:gd name="connsiteY2" fmla="*/ 186700 h 457200"/>
                <a:gd name="connsiteX3" fmla="*/ 594360 w 914400"/>
                <a:gd name="connsiteY3" fmla="*/ 95260 h 457200"/>
                <a:gd name="connsiteX4" fmla="*/ 0 w 914400"/>
                <a:gd name="connsiteY4" fmla="*/ 0 h 457200"/>
                <a:gd name="connsiteX5" fmla="*/ 914400 w 914400"/>
                <a:gd name="connsiteY5" fmla="*/ 0 h 457200"/>
                <a:gd name="connsiteX6" fmla="*/ 914400 w 914400"/>
                <a:gd name="connsiteY6" fmla="*/ 457200 h 457200"/>
                <a:gd name="connsiteX7" fmla="*/ 0 w 914400"/>
                <a:gd name="connsiteY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457200">
                  <a:moveTo>
                    <a:pt x="320040" y="95260"/>
                  </a:moveTo>
                  <a:lnTo>
                    <a:pt x="320040" y="186700"/>
                  </a:lnTo>
                  <a:lnTo>
                    <a:pt x="594360" y="186700"/>
                  </a:lnTo>
                  <a:lnTo>
                    <a:pt x="594360" y="95260"/>
                  </a:lnTo>
                  <a:close/>
                  <a:moveTo>
                    <a:pt x="0" y="0"/>
                  </a:moveTo>
                  <a:lnTo>
                    <a:pt x="914400" y="0"/>
                  </a:lnTo>
                  <a:lnTo>
                    <a:pt x="914400" y="457200"/>
                  </a:lnTo>
                  <a:lnTo>
                    <a:pt x="0" y="457200"/>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591" name="Rectangle 590">
              <a:extLst>
                <a:ext uri="{FF2B5EF4-FFF2-40B4-BE49-F238E27FC236}">
                  <a16:creationId xmlns:a16="http://schemas.microsoft.com/office/drawing/2014/main" id="{FE30A65D-4DF3-6A49-A6AB-DE74C504AC9F}"/>
                </a:ext>
              </a:extLst>
            </p:cNvPr>
            <p:cNvSpPr/>
            <p:nvPr/>
          </p:nvSpPr>
          <p:spPr bwMode="auto">
            <a:xfrm rot="21000000">
              <a:off x="2241848" y="2442814"/>
              <a:ext cx="365760" cy="91440"/>
            </a:xfrm>
            <a:prstGeom prst="rect">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592" name="Freeform 591">
              <a:extLst>
                <a:ext uri="{FF2B5EF4-FFF2-40B4-BE49-F238E27FC236}">
                  <a16:creationId xmlns:a16="http://schemas.microsoft.com/office/drawing/2014/main" id="{7316D8A2-2E89-B54D-B512-8C61E444CDC1}"/>
                </a:ext>
              </a:extLst>
            </p:cNvPr>
            <p:cNvSpPr/>
            <p:nvPr/>
          </p:nvSpPr>
          <p:spPr bwMode="auto">
            <a:xfrm>
              <a:off x="1885975" y="2437817"/>
              <a:ext cx="914400" cy="277495"/>
            </a:xfrm>
            <a:custGeom>
              <a:avLst/>
              <a:gdLst>
                <a:gd name="connsiteX0" fmla="*/ 1 w 914400"/>
                <a:gd name="connsiteY0" fmla="*/ 0 h 274320"/>
                <a:gd name="connsiteX1" fmla="*/ 475373 w 914400"/>
                <a:gd name="connsiteY1" fmla="*/ 0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0" fmla="*/ 1 w 914400"/>
                <a:gd name="connsiteY0" fmla="*/ 0 h 274320"/>
                <a:gd name="connsiteX1" fmla="*/ 408698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0 h 274320"/>
                <a:gd name="connsiteX1" fmla="*/ 389648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0 h 274320"/>
                <a:gd name="connsiteX1" fmla="*/ 367423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3175 h 277495"/>
                <a:gd name="connsiteX1" fmla="*/ 364248 w 914400"/>
                <a:gd name="connsiteY1" fmla="*/ 0 h 277495"/>
                <a:gd name="connsiteX2" fmla="*/ 475373 w 914400"/>
                <a:gd name="connsiteY2" fmla="*/ 140335 h 277495"/>
                <a:gd name="connsiteX3" fmla="*/ 914400 w 914400"/>
                <a:gd name="connsiteY3" fmla="*/ 140335 h 277495"/>
                <a:gd name="connsiteX4" fmla="*/ 914400 w 914400"/>
                <a:gd name="connsiteY4" fmla="*/ 277495 h 277495"/>
                <a:gd name="connsiteX5" fmla="*/ 475373 w 914400"/>
                <a:gd name="connsiteY5" fmla="*/ 277495 h 277495"/>
                <a:gd name="connsiteX6" fmla="*/ 1 w 914400"/>
                <a:gd name="connsiteY6" fmla="*/ 277495 h 277495"/>
                <a:gd name="connsiteX7" fmla="*/ 0 w 914400"/>
                <a:gd name="connsiteY7" fmla="*/ 277495 h 277495"/>
                <a:gd name="connsiteX8" fmla="*/ 0 w 914400"/>
                <a:gd name="connsiteY8" fmla="*/ 140335 h 277495"/>
                <a:gd name="connsiteX9" fmla="*/ 1 w 914400"/>
                <a:gd name="connsiteY9" fmla="*/ 140335 h 277495"/>
                <a:gd name="connsiteX10" fmla="*/ 1 w 914400"/>
                <a:gd name="connsiteY10" fmla="*/ 3175 h 2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277495">
                  <a:moveTo>
                    <a:pt x="1" y="3175"/>
                  </a:moveTo>
                  <a:lnTo>
                    <a:pt x="364248" y="0"/>
                  </a:lnTo>
                  <a:lnTo>
                    <a:pt x="475373" y="140335"/>
                  </a:lnTo>
                  <a:lnTo>
                    <a:pt x="914400" y="140335"/>
                  </a:lnTo>
                  <a:lnTo>
                    <a:pt x="914400" y="277495"/>
                  </a:lnTo>
                  <a:lnTo>
                    <a:pt x="475373" y="277495"/>
                  </a:lnTo>
                  <a:lnTo>
                    <a:pt x="1" y="277495"/>
                  </a:lnTo>
                  <a:lnTo>
                    <a:pt x="0" y="277495"/>
                  </a:lnTo>
                  <a:lnTo>
                    <a:pt x="0" y="140335"/>
                  </a:lnTo>
                  <a:lnTo>
                    <a:pt x="1" y="140335"/>
                  </a:lnTo>
                  <a:lnTo>
                    <a:pt x="1" y="3175"/>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grpSp>
      <p:sp>
        <p:nvSpPr>
          <p:cNvPr id="472" name="Oval 471">
            <a:extLst>
              <a:ext uri="{FF2B5EF4-FFF2-40B4-BE49-F238E27FC236}">
                <a16:creationId xmlns:a16="http://schemas.microsoft.com/office/drawing/2014/main" id="{1BC0DE5A-BDD0-994B-B89D-73A137FBFF81}"/>
              </a:ext>
            </a:extLst>
          </p:cNvPr>
          <p:cNvSpPr>
            <a:spLocks noChangeAspect="1"/>
          </p:cNvSpPr>
          <p:nvPr/>
        </p:nvSpPr>
        <p:spPr bwMode="auto">
          <a:xfrm>
            <a:off x="4854663" y="3222474"/>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3" name="Oval 592">
            <a:extLst>
              <a:ext uri="{FF2B5EF4-FFF2-40B4-BE49-F238E27FC236}">
                <a16:creationId xmlns:a16="http://schemas.microsoft.com/office/drawing/2014/main" id="{0E55982A-FB31-F542-A289-953079CECD5E}"/>
              </a:ext>
            </a:extLst>
          </p:cNvPr>
          <p:cNvSpPr>
            <a:spLocks noChangeAspect="1"/>
          </p:cNvSpPr>
          <p:nvPr/>
        </p:nvSpPr>
        <p:spPr bwMode="auto">
          <a:xfrm>
            <a:off x="4630697" y="3984752"/>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594" name="Oval 593">
            <a:extLst>
              <a:ext uri="{FF2B5EF4-FFF2-40B4-BE49-F238E27FC236}">
                <a16:creationId xmlns:a16="http://schemas.microsoft.com/office/drawing/2014/main" id="{0C4F2275-E8C3-7E4D-B9DC-7970CAE2F6CB}"/>
              </a:ext>
            </a:extLst>
          </p:cNvPr>
          <p:cNvSpPr>
            <a:spLocks noChangeAspect="1"/>
          </p:cNvSpPr>
          <p:nvPr/>
        </p:nvSpPr>
        <p:spPr bwMode="auto">
          <a:xfrm>
            <a:off x="4854663" y="3984752"/>
            <a:ext cx="182880" cy="182880"/>
          </a:xfrm>
          <a:prstGeom prst="ellipse">
            <a:avLst/>
          </a:prstGeom>
          <a:solidFill>
            <a:schemeClr val="accent6"/>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4" name="Slide Number Placeholder 3">
            <a:extLst>
              <a:ext uri="{FF2B5EF4-FFF2-40B4-BE49-F238E27FC236}">
                <a16:creationId xmlns:a16="http://schemas.microsoft.com/office/drawing/2014/main" id="{F2CF37B3-DC7A-2943-A509-25358C037B46}"/>
              </a:ext>
            </a:extLst>
          </p:cNvPr>
          <p:cNvSpPr>
            <a:spLocks noGrp="1"/>
          </p:cNvSpPr>
          <p:nvPr>
            <p:ph type="sldNum" sz="quarter" idx="18"/>
          </p:nvPr>
        </p:nvSpPr>
        <p:spPr/>
        <p:txBody>
          <a:bodyPr/>
          <a:lstStyle/>
          <a:p>
            <a:pPr>
              <a:defRPr/>
            </a:pPr>
            <a:fld id="{9301388F-8CBD-8F41-B36A-85BFECF506A2}" type="slidenum">
              <a:rPr lang="en-US" smtClean="0"/>
              <a:pPr>
                <a:defRPr/>
              </a:pPr>
              <a:t>3</a:t>
            </a:fld>
            <a:endParaRPr lang="en-US"/>
          </a:p>
        </p:txBody>
      </p:sp>
    </p:spTree>
    <p:extLst>
      <p:ext uri="{BB962C8B-B14F-4D97-AF65-F5344CB8AC3E}">
        <p14:creationId xmlns:p14="http://schemas.microsoft.com/office/powerpoint/2010/main" val="2555674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p:cTn id="7" dur="500" fill="hold"/>
                                        <p:tgtEl>
                                          <p:spTgt spid="164"/>
                                        </p:tgtEl>
                                        <p:attrNameLst>
                                          <p:attrName>ppt_w</p:attrName>
                                        </p:attrNameLst>
                                      </p:cBhvr>
                                      <p:tavLst>
                                        <p:tav tm="0">
                                          <p:val>
                                            <p:fltVal val="0"/>
                                          </p:val>
                                        </p:tav>
                                        <p:tav tm="100000">
                                          <p:val>
                                            <p:strVal val="#ppt_w"/>
                                          </p:val>
                                        </p:tav>
                                      </p:tavLst>
                                    </p:anim>
                                    <p:anim calcmode="lin" valueType="num">
                                      <p:cBhvr>
                                        <p:cTn id="8" dur="500" fill="hold"/>
                                        <p:tgtEl>
                                          <p:spTgt spid="164"/>
                                        </p:tgtEl>
                                        <p:attrNameLst>
                                          <p:attrName>ppt_h</p:attrName>
                                        </p:attrNameLst>
                                      </p:cBhvr>
                                      <p:tavLst>
                                        <p:tav tm="0">
                                          <p:val>
                                            <p:fltVal val="0"/>
                                          </p:val>
                                        </p:tav>
                                        <p:tav tm="100000">
                                          <p:val>
                                            <p:strVal val="#ppt_h"/>
                                          </p:val>
                                        </p:tav>
                                      </p:tavLst>
                                    </p:anim>
                                    <p:animEffect transition="in" filter="fade">
                                      <p:cBhvr>
                                        <p:cTn id="9" dur="500"/>
                                        <p:tgtEl>
                                          <p:spTgt spid="164"/>
                                        </p:tgtEl>
                                      </p:cBhvr>
                                    </p:animEffect>
                                  </p:childTnLst>
                                </p:cTn>
                              </p:par>
                              <p:par>
                                <p:cTn id="10" presetID="1" presetClass="emph" presetSubtype="2" fill="hold" nodeType="withEffect">
                                  <p:stCondLst>
                                    <p:cond delay="0"/>
                                  </p:stCondLst>
                                  <p:childTnLst>
                                    <p:animClr clrSpc="rgb" dir="cw">
                                      <p:cBhvr>
                                        <p:cTn id="11" dur="500" fill="hold"/>
                                        <p:tgtEl>
                                          <p:spTgt spid="587"/>
                                        </p:tgtEl>
                                        <p:attrNameLst>
                                          <p:attrName>fillcolor</p:attrName>
                                        </p:attrNameLst>
                                      </p:cBhvr>
                                      <p:to>
                                        <a:schemeClr val="accent2"/>
                                      </p:to>
                                    </p:animClr>
                                    <p:set>
                                      <p:cBhvr>
                                        <p:cTn id="12" dur="500" fill="hold"/>
                                        <p:tgtEl>
                                          <p:spTgt spid="587"/>
                                        </p:tgtEl>
                                        <p:attrNameLst>
                                          <p:attrName>fill.type</p:attrName>
                                        </p:attrNameLst>
                                      </p:cBhvr>
                                      <p:to>
                                        <p:strVal val="solid"/>
                                      </p:to>
                                    </p:set>
                                    <p:set>
                                      <p:cBhvr>
                                        <p:cTn id="13" dur="500" fill="hold"/>
                                        <p:tgtEl>
                                          <p:spTgt spid="587"/>
                                        </p:tgtEl>
                                        <p:attrNameLst>
                                          <p:attrName>fill.on</p:attrName>
                                        </p:attrNameLst>
                                      </p:cBhvr>
                                      <p:to>
                                        <p:strVal val="true"/>
                                      </p:to>
                                    </p:set>
                                  </p:childTnLst>
                                </p:cTn>
                              </p:par>
                            </p:childTnLst>
                          </p:cTn>
                        </p:par>
                        <p:par>
                          <p:cTn id="14" fill="hold">
                            <p:stCondLst>
                              <p:cond delay="500"/>
                            </p:stCondLst>
                            <p:childTnLst>
                              <p:par>
                                <p:cTn id="15" presetID="12" presetClass="exit" presetSubtype="1" fill="hold" nodeType="afterEffect">
                                  <p:stCondLst>
                                    <p:cond delay="0"/>
                                  </p:stCondLst>
                                  <p:childTnLst>
                                    <p:anim calcmode="lin" valueType="num">
                                      <p:cBhvr additive="base">
                                        <p:cTn id="16" dur="500"/>
                                        <p:tgtEl>
                                          <p:spTgt spid="285"/>
                                        </p:tgtEl>
                                        <p:attrNameLst>
                                          <p:attrName>ppt_y</p:attrName>
                                        </p:attrNameLst>
                                      </p:cBhvr>
                                      <p:tavLst>
                                        <p:tav tm="0">
                                          <p:val>
                                            <p:strVal val="#ppt_y"/>
                                          </p:val>
                                        </p:tav>
                                        <p:tav tm="100000">
                                          <p:val>
                                            <p:strVal val="#ppt_y-#ppt_h*1.125000"/>
                                          </p:val>
                                        </p:tav>
                                      </p:tavLst>
                                    </p:anim>
                                    <p:animEffect transition="out" filter="wipe(up)">
                                      <p:cBhvr>
                                        <p:cTn id="17" dur="500"/>
                                        <p:tgtEl>
                                          <p:spTgt spid="285"/>
                                        </p:tgtEl>
                                      </p:cBhvr>
                                    </p:animEffect>
                                    <p:set>
                                      <p:cBhvr>
                                        <p:cTn id="18" dur="1" fill="hold">
                                          <p:stCondLst>
                                            <p:cond delay="499"/>
                                          </p:stCondLst>
                                        </p:cTn>
                                        <p:tgtEl>
                                          <p:spTgt spid="285"/>
                                        </p:tgtEl>
                                        <p:attrNameLst>
                                          <p:attrName>style.visibility</p:attrName>
                                        </p:attrNameLst>
                                      </p:cBhvr>
                                      <p:to>
                                        <p:strVal val="hidden"/>
                                      </p:to>
                                    </p:set>
                                  </p:childTnLst>
                                </p:cTn>
                              </p:par>
                              <p:par>
                                <p:cTn id="19" presetID="12" presetClass="entr" presetSubtype="1" fill="hold" nodeType="withEffect">
                                  <p:stCondLst>
                                    <p:cond delay="0"/>
                                  </p:stCondLst>
                                  <p:childTnLst>
                                    <p:set>
                                      <p:cBhvr>
                                        <p:cTn id="20" dur="1" fill="hold">
                                          <p:stCondLst>
                                            <p:cond delay="0"/>
                                          </p:stCondLst>
                                        </p:cTn>
                                        <p:tgtEl>
                                          <p:spTgt spid="151"/>
                                        </p:tgtEl>
                                        <p:attrNameLst>
                                          <p:attrName>style.visibility</p:attrName>
                                        </p:attrNameLst>
                                      </p:cBhvr>
                                      <p:to>
                                        <p:strVal val="visible"/>
                                      </p:to>
                                    </p:set>
                                    <p:anim calcmode="lin" valueType="num">
                                      <p:cBhvr additive="base">
                                        <p:cTn id="21" dur="500"/>
                                        <p:tgtEl>
                                          <p:spTgt spid="151"/>
                                        </p:tgtEl>
                                        <p:attrNameLst>
                                          <p:attrName>ppt_y</p:attrName>
                                        </p:attrNameLst>
                                      </p:cBhvr>
                                      <p:tavLst>
                                        <p:tav tm="0">
                                          <p:val>
                                            <p:strVal val="#ppt_y-#ppt_h*1.125000"/>
                                          </p:val>
                                        </p:tav>
                                        <p:tav tm="100000">
                                          <p:val>
                                            <p:strVal val="#ppt_y"/>
                                          </p:val>
                                        </p:tav>
                                      </p:tavLst>
                                    </p:anim>
                                    <p:animEffect transition="in" filter="wipe(down)">
                                      <p:cBhvr>
                                        <p:cTn id="22" dur="500"/>
                                        <p:tgtEl>
                                          <p:spTgt spid="151"/>
                                        </p:tgtEl>
                                      </p:cBhvr>
                                    </p:animEffect>
                                  </p:childTnLst>
                                </p:cTn>
                              </p:par>
                              <p:par>
                                <p:cTn id="23" presetID="1" presetClass="emph" presetSubtype="2" fill="hold" nodeType="withEffect">
                                  <p:stCondLst>
                                    <p:cond delay="250"/>
                                  </p:stCondLst>
                                  <p:childTnLst>
                                    <p:animClr clrSpc="rgb" dir="cw">
                                      <p:cBhvr>
                                        <p:cTn id="24" dur="500" fill="hold"/>
                                        <p:tgtEl>
                                          <p:spTgt spid="472"/>
                                        </p:tgtEl>
                                        <p:attrNameLst>
                                          <p:attrName>fillcolor</p:attrName>
                                        </p:attrNameLst>
                                      </p:cBhvr>
                                      <p:to>
                                        <a:schemeClr val="accent2"/>
                                      </p:to>
                                    </p:animClr>
                                    <p:set>
                                      <p:cBhvr>
                                        <p:cTn id="25" dur="500" fill="hold"/>
                                        <p:tgtEl>
                                          <p:spTgt spid="472"/>
                                        </p:tgtEl>
                                        <p:attrNameLst>
                                          <p:attrName>fill.type</p:attrName>
                                        </p:attrNameLst>
                                      </p:cBhvr>
                                      <p:to>
                                        <p:strVal val="solid"/>
                                      </p:to>
                                    </p:set>
                                    <p:set>
                                      <p:cBhvr>
                                        <p:cTn id="26" dur="500" fill="hold"/>
                                        <p:tgtEl>
                                          <p:spTgt spid="472"/>
                                        </p:tgtEl>
                                        <p:attrNameLst>
                                          <p:attrName>fill.on</p:attrName>
                                        </p:attrNameLst>
                                      </p:cBhvr>
                                      <p:to>
                                        <p:strVal val="true"/>
                                      </p:to>
                                    </p:set>
                                  </p:childTnLst>
                                </p:cTn>
                              </p:par>
                              <p:par>
                                <p:cTn id="27" presetID="1" presetClass="emph" presetSubtype="2" fill="hold" nodeType="withEffect">
                                  <p:stCondLst>
                                    <p:cond delay="250"/>
                                  </p:stCondLst>
                                  <p:childTnLst>
                                    <p:animClr clrSpc="rgb" dir="cw">
                                      <p:cBhvr>
                                        <p:cTn id="28" dur="500" fill="hold"/>
                                        <p:tgtEl>
                                          <p:spTgt spid="596"/>
                                        </p:tgtEl>
                                        <p:attrNameLst>
                                          <p:attrName>fillcolor</p:attrName>
                                        </p:attrNameLst>
                                      </p:cBhvr>
                                      <p:to>
                                        <a:schemeClr val="accent2"/>
                                      </p:to>
                                    </p:animClr>
                                    <p:set>
                                      <p:cBhvr>
                                        <p:cTn id="29" dur="500" fill="hold"/>
                                        <p:tgtEl>
                                          <p:spTgt spid="596"/>
                                        </p:tgtEl>
                                        <p:attrNameLst>
                                          <p:attrName>fill.type</p:attrName>
                                        </p:attrNameLst>
                                      </p:cBhvr>
                                      <p:to>
                                        <p:strVal val="solid"/>
                                      </p:to>
                                    </p:set>
                                    <p:set>
                                      <p:cBhvr>
                                        <p:cTn id="30" dur="500" fill="hold"/>
                                        <p:tgtEl>
                                          <p:spTgt spid="596"/>
                                        </p:tgtEl>
                                        <p:attrNameLst>
                                          <p:attrName>fill.on</p:attrName>
                                        </p:attrNameLst>
                                      </p:cBhvr>
                                      <p:to>
                                        <p:strVal val="true"/>
                                      </p:to>
                                    </p:set>
                                  </p:childTnLst>
                                </p:cTn>
                              </p:par>
                              <p:par>
                                <p:cTn id="31" presetID="1" presetClass="emph" presetSubtype="2" fill="hold" nodeType="withEffect">
                                  <p:stCondLst>
                                    <p:cond delay="250"/>
                                  </p:stCondLst>
                                  <p:childTnLst>
                                    <p:animClr clrSpc="rgb" dir="cw">
                                      <p:cBhvr>
                                        <p:cTn id="32" dur="500" fill="hold"/>
                                        <p:tgtEl>
                                          <p:spTgt spid="595"/>
                                        </p:tgtEl>
                                        <p:attrNameLst>
                                          <p:attrName>fillcolor</p:attrName>
                                        </p:attrNameLst>
                                      </p:cBhvr>
                                      <p:to>
                                        <a:schemeClr val="accent2"/>
                                      </p:to>
                                    </p:animClr>
                                    <p:set>
                                      <p:cBhvr>
                                        <p:cTn id="33" dur="500" fill="hold"/>
                                        <p:tgtEl>
                                          <p:spTgt spid="595"/>
                                        </p:tgtEl>
                                        <p:attrNameLst>
                                          <p:attrName>fill.type</p:attrName>
                                        </p:attrNameLst>
                                      </p:cBhvr>
                                      <p:to>
                                        <p:strVal val="solid"/>
                                      </p:to>
                                    </p:set>
                                    <p:set>
                                      <p:cBhvr>
                                        <p:cTn id="34" dur="500" fill="hold"/>
                                        <p:tgtEl>
                                          <p:spTgt spid="595"/>
                                        </p:tgtEl>
                                        <p:attrNameLst>
                                          <p:attrName>fill.on</p:attrName>
                                        </p:attrNameLst>
                                      </p:cBhvr>
                                      <p:to>
                                        <p:strVal val="true"/>
                                      </p:to>
                                    </p:set>
                                  </p:childTnLst>
                                </p:cTn>
                              </p:par>
                              <p:par>
                                <p:cTn id="35" presetID="6" presetClass="emph" presetSubtype="0" autoRev="1" fill="hold" grpId="0" nodeType="withEffect">
                                  <p:stCondLst>
                                    <p:cond delay="250"/>
                                  </p:stCondLst>
                                  <p:childTnLst>
                                    <p:animScale>
                                      <p:cBhvr>
                                        <p:cTn id="36" dur="250" fill="hold"/>
                                        <p:tgtEl>
                                          <p:spTgt spid="472"/>
                                        </p:tgtEl>
                                      </p:cBhvr>
                                      <p:by x="150000" y="150000"/>
                                    </p:animScale>
                                  </p:childTnLst>
                                </p:cTn>
                              </p:par>
                              <p:par>
                                <p:cTn id="37" presetID="6" presetClass="emph" presetSubtype="0" autoRev="1" fill="hold" grpId="0" nodeType="withEffect">
                                  <p:stCondLst>
                                    <p:cond delay="250"/>
                                  </p:stCondLst>
                                  <p:childTnLst>
                                    <p:animScale>
                                      <p:cBhvr>
                                        <p:cTn id="38" dur="250" fill="hold"/>
                                        <p:tgtEl>
                                          <p:spTgt spid="595"/>
                                        </p:tgtEl>
                                      </p:cBhvr>
                                      <p:by x="150000" y="150000"/>
                                    </p:animScale>
                                  </p:childTnLst>
                                </p:cTn>
                              </p:par>
                              <p:par>
                                <p:cTn id="39" presetID="6" presetClass="emph" presetSubtype="0" autoRev="1" fill="hold" grpId="0" nodeType="withEffect">
                                  <p:stCondLst>
                                    <p:cond delay="250"/>
                                  </p:stCondLst>
                                  <p:childTnLst>
                                    <p:animScale>
                                      <p:cBhvr>
                                        <p:cTn id="40" dur="250" fill="hold"/>
                                        <p:tgtEl>
                                          <p:spTgt spid="596"/>
                                        </p:tgtEl>
                                      </p:cBhvr>
                                      <p:by x="150000" y="150000"/>
                                    </p:animScale>
                                  </p:childTnLst>
                                </p:cTn>
                              </p:par>
                            </p:childTnLst>
                          </p:cTn>
                        </p:par>
                        <p:par>
                          <p:cTn id="41" fill="hold">
                            <p:stCondLst>
                              <p:cond delay="1250"/>
                            </p:stCondLst>
                            <p:childTnLst>
                              <p:par>
                                <p:cTn id="42" presetID="12" presetClass="exit" presetSubtype="1" fill="hold" nodeType="afterEffect">
                                  <p:stCondLst>
                                    <p:cond delay="500"/>
                                  </p:stCondLst>
                                  <p:childTnLst>
                                    <p:anim calcmode="lin" valueType="num">
                                      <p:cBhvr additive="base">
                                        <p:cTn id="43" dur="500"/>
                                        <p:tgtEl>
                                          <p:spTgt spid="291"/>
                                        </p:tgtEl>
                                        <p:attrNameLst>
                                          <p:attrName>ppt_y</p:attrName>
                                        </p:attrNameLst>
                                      </p:cBhvr>
                                      <p:tavLst>
                                        <p:tav tm="0">
                                          <p:val>
                                            <p:strVal val="#ppt_y"/>
                                          </p:val>
                                        </p:tav>
                                        <p:tav tm="100000">
                                          <p:val>
                                            <p:strVal val="#ppt_y-#ppt_h*1.125000"/>
                                          </p:val>
                                        </p:tav>
                                      </p:tavLst>
                                    </p:anim>
                                    <p:animEffect transition="out" filter="wipe(up)">
                                      <p:cBhvr>
                                        <p:cTn id="44" dur="500"/>
                                        <p:tgtEl>
                                          <p:spTgt spid="291"/>
                                        </p:tgtEl>
                                      </p:cBhvr>
                                    </p:animEffect>
                                    <p:set>
                                      <p:cBhvr>
                                        <p:cTn id="45" dur="1" fill="hold">
                                          <p:stCondLst>
                                            <p:cond delay="499"/>
                                          </p:stCondLst>
                                        </p:cTn>
                                        <p:tgtEl>
                                          <p:spTgt spid="291"/>
                                        </p:tgtEl>
                                        <p:attrNameLst>
                                          <p:attrName>style.visibility</p:attrName>
                                        </p:attrNameLst>
                                      </p:cBhvr>
                                      <p:to>
                                        <p:strVal val="hidden"/>
                                      </p:to>
                                    </p:set>
                                  </p:childTnLst>
                                </p:cTn>
                              </p:par>
                              <p:par>
                                <p:cTn id="46" presetID="12" presetClass="entr" presetSubtype="1" fill="hold" nodeType="withEffect">
                                  <p:stCondLst>
                                    <p:cond delay="500"/>
                                  </p:stCondLst>
                                  <p:childTnLst>
                                    <p:set>
                                      <p:cBhvr>
                                        <p:cTn id="47" dur="1" fill="hold">
                                          <p:stCondLst>
                                            <p:cond delay="0"/>
                                          </p:stCondLst>
                                        </p:cTn>
                                        <p:tgtEl>
                                          <p:spTgt spid="153"/>
                                        </p:tgtEl>
                                        <p:attrNameLst>
                                          <p:attrName>style.visibility</p:attrName>
                                        </p:attrNameLst>
                                      </p:cBhvr>
                                      <p:to>
                                        <p:strVal val="visible"/>
                                      </p:to>
                                    </p:set>
                                    <p:anim calcmode="lin" valueType="num">
                                      <p:cBhvr additive="base">
                                        <p:cTn id="48" dur="500"/>
                                        <p:tgtEl>
                                          <p:spTgt spid="153"/>
                                        </p:tgtEl>
                                        <p:attrNameLst>
                                          <p:attrName>ppt_y</p:attrName>
                                        </p:attrNameLst>
                                      </p:cBhvr>
                                      <p:tavLst>
                                        <p:tav tm="0">
                                          <p:val>
                                            <p:strVal val="#ppt_y-#ppt_h*1.125000"/>
                                          </p:val>
                                        </p:tav>
                                        <p:tav tm="100000">
                                          <p:val>
                                            <p:strVal val="#ppt_y"/>
                                          </p:val>
                                        </p:tav>
                                      </p:tavLst>
                                    </p:anim>
                                    <p:animEffect transition="in" filter="wipe(down)">
                                      <p:cBhvr>
                                        <p:cTn id="49" dur="500"/>
                                        <p:tgtEl>
                                          <p:spTgt spid="153"/>
                                        </p:tgtEl>
                                      </p:cBhvr>
                                    </p:animEffect>
                                  </p:childTnLst>
                                </p:cTn>
                              </p:par>
                              <p:par>
                                <p:cTn id="50" presetID="1" presetClass="emph" presetSubtype="2" fill="hold" nodeType="withEffect">
                                  <p:stCondLst>
                                    <p:cond delay="750"/>
                                  </p:stCondLst>
                                  <p:childTnLst>
                                    <p:animClr clrSpc="rgb" dir="cw">
                                      <p:cBhvr>
                                        <p:cTn id="51" dur="500" fill="hold"/>
                                        <p:tgtEl>
                                          <p:spTgt spid="470"/>
                                        </p:tgtEl>
                                        <p:attrNameLst>
                                          <p:attrName>fillcolor</p:attrName>
                                        </p:attrNameLst>
                                      </p:cBhvr>
                                      <p:to>
                                        <a:schemeClr val="accent2"/>
                                      </p:to>
                                    </p:animClr>
                                    <p:set>
                                      <p:cBhvr>
                                        <p:cTn id="52" dur="500" fill="hold"/>
                                        <p:tgtEl>
                                          <p:spTgt spid="470"/>
                                        </p:tgtEl>
                                        <p:attrNameLst>
                                          <p:attrName>fill.type</p:attrName>
                                        </p:attrNameLst>
                                      </p:cBhvr>
                                      <p:to>
                                        <p:strVal val="solid"/>
                                      </p:to>
                                    </p:set>
                                    <p:set>
                                      <p:cBhvr>
                                        <p:cTn id="53" dur="500" fill="hold"/>
                                        <p:tgtEl>
                                          <p:spTgt spid="470"/>
                                        </p:tgtEl>
                                        <p:attrNameLst>
                                          <p:attrName>fill.on</p:attrName>
                                        </p:attrNameLst>
                                      </p:cBhvr>
                                      <p:to>
                                        <p:strVal val="true"/>
                                      </p:to>
                                    </p:set>
                                  </p:childTnLst>
                                </p:cTn>
                              </p:par>
                              <p:par>
                                <p:cTn id="54" presetID="1" presetClass="emph" presetSubtype="2" fill="hold" nodeType="withEffect">
                                  <p:stCondLst>
                                    <p:cond delay="750"/>
                                  </p:stCondLst>
                                  <p:childTnLst>
                                    <p:animClr clrSpc="rgb" dir="cw">
                                      <p:cBhvr>
                                        <p:cTn id="55" dur="500" fill="hold"/>
                                        <p:tgtEl>
                                          <p:spTgt spid="593"/>
                                        </p:tgtEl>
                                        <p:attrNameLst>
                                          <p:attrName>fillcolor</p:attrName>
                                        </p:attrNameLst>
                                      </p:cBhvr>
                                      <p:to>
                                        <a:schemeClr val="accent2"/>
                                      </p:to>
                                    </p:animClr>
                                    <p:set>
                                      <p:cBhvr>
                                        <p:cTn id="56" dur="500" fill="hold"/>
                                        <p:tgtEl>
                                          <p:spTgt spid="593"/>
                                        </p:tgtEl>
                                        <p:attrNameLst>
                                          <p:attrName>fill.type</p:attrName>
                                        </p:attrNameLst>
                                      </p:cBhvr>
                                      <p:to>
                                        <p:strVal val="solid"/>
                                      </p:to>
                                    </p:set>
                                    <p:set>
                                      <p:cBhvr>
                                        <p:cTn id="57" dur="500" fill="hold"/>
                                        <p:tgtEl>
                                          <p:spTgt spid="593"/>
                                        </p:tgtEl>
                                        <p:attrNameLst>
                                          <p:attrName>fill.on</p:attrName>
                                        </p:attrNameLst>
                                      </p:cBhvr>
                                      <p:to>
                                        <p:strVal val="true"/>
                                      </p:to>
                                    </p:set>
                                  </p:childTnLst>
                                </p:cTn>
                              </p:par>
                              <p:par>
                                <p:cTn id="58" presetID="1" presetClass="emph" presetSubtype="2" fill="hold" nodeType="withEffect">
                                  <p:stCondLst>
                                    <p:cond delay="750"/>
                                  </p:stCondLst>
                                  <p:childTnLst>
                                    <p:animClr clrSpc="rgb" dir="cw">
                                      <p:cBhvr>
                                        <p:cTn id="59" dur="500" fill="hold"/>
                                        <p:tgtEl>
                                          <p:spTgt spid="474"/>
                                        </p:tgtEl>
                                        <p:attrNameLst>
                                          <p:attrName>fillcolor</p:attrName>
                                        </p:attrNameLst>
                                      </p:cBhvr>
                                      <p:to>
                                        <a:schemeClr val="accent2"/>
                                      </p:to>
                                    </p:animClr>
                                    <p:set>
                                      <p:cBhvr>
                                        <p:cTn id="60" dur="500" fill="hold"/>
                                        <p:tgtEl>
                                          <p:spTgt spid="474"/>
                                        </p:tgtEl>
                                        <p:attrNameLst>
                                          <p:attrName>fill.type</p:attrName>
                                        </p:attrNameLst>
                                      </p:cBhvr>
                                      <p:to>
                                        <p:strVal val="solid"/>
                                      </p:to>
                                    </p:set>
                                    <p:set>
                                      <p:cBhvr>
                                        <p:cTn id="61" dur="500" fill="hold"/>
                                        <p:tgtEl>
                                          <p:spTgt spid="474"/>
                                        </p:tgtEl>
                                        <p:attrNameLst>
                                          <p:attrName>fill.on</p:attrName>
                                        </p:attrNameLst>
                                      </p:cBhvr>
                                      <p:to>
                                        <p:strVal val="true"/>
                                      </p:to>
                                    </p:set>
                                  </p:childTnLst>
                                </p:cTn>
                              </p:par>
                              <p:par>
                                <p:cTn id="62" presetID="6" presetClass="emph" presetSubtype="0" autoRev="1" fill="hold" grpId="0" nodeType="withEffect">
                                  <p:stCondLst>
                                    <p:cond delay="750"/>
                                  </p:stCondLst>
                                  <p:childTnLst>
                                    <p:animScale>
                                      <p:cBhvr>
                                        <p:cTn id="63" dur="250" fill="hold"/>
                                        <p:tgtEl>
                                          <p:spTgt spid="470"/>
                                        </p:tgtEl>
                                      </p:cBhvr>
                                      <p:by x="150000" y="150000"/>
                                    </p:animScale>
                                  </p:childTnLst>
                                </p:cTn>
                              </p:par>
                              <p:par>
                                <p:cTn id="64" presetID="6" presetClass="emph" presetSubtype="0" autoRev="1" fill="hold" grpId="0" nodeType="withEffect">
                                  <p:stCondLst>
                                    <p:cond delay="750"/>
                                  </p:stCondLst>
                                  <p:childTnLst>
                                    <p:animScale>
                                      <p:cBhvr>
                                        <p:cTn id="65" dur="250" fill="hold"/>
                                        <p:tgtEl>
                                          <p:spTgt spid="593"/>
                                        </p:tgtEl>
                                      </p:cBhvr>
                                      <p:by x="150000" y="150000"/>
                                    </p:animScale>
                                  </p:childTnLst>
                                </p:cTn>
                              </p:par>
                              <p:par>
                                <p:cTn id="66" presetID="6" presetClass="emph" presetSubtype="0" autoRev="1" fill="hold" grpId="0" nodeType="withEffect">
                                  <p:stCondLst>
                                    <p:cond delay="750"/>
                                  </p:stCondLst>
                                  <p:childTnLst>
                                    <p:animScale>
                                      <p:cBhvr>
                                        <p:cTn id="67" dur="250" fill="hold"/>
                                        <p:tgtEl>
                                          <p:spTgt spid="474"/>
                                        </p:tgtEl>
                                      </p:cBhvr>
                                      <p:by x="150000" y="150000"/>
                                    </p:animScale>
                                  </p:childTnLst>
                                </p:cTn>
                              </p:par>
                            </p:childTnLst>
                          </p:cTn>
                        </p:par>
                        <p:par>
                          <p:cTn id="68" fill="hold">
                            <p:stCondLst>
                              <p:cond delay="2500"/>
                            </p:stCondLst>
                            <p:childTnLst>
                              <p:par>
                                <p:cTn id="69" presetID="12" presetClass="exit" presetSubtype="1" fill="hold" nodeType="afterEffect">
                                  <p:stCondLst>
                                    <p:cond delay="500"/>
                                  </p:stCondLst>
                                  <p:childTnLst>
                                    <p:anim calcmode="lin" valueType="num">
                                      <p:cBhvr additive="base">
                                        <p:cTn id="70" dur="500"/>
                                        <p:tgtEl>
                                          <p:spTgt spid="294"/>
                                        </p:tgtEl>
                                        <p:attrNameLst>
                                          <p:attrName>ppt_y</p:attrName>
                                        </p:attrNameLst>
                                      </p:cBhvr>
                                      <p:tavLst>
                                        <p:tav tm="0">
                                          <p:val>
                                            <p:strVal val="#ppt_y"/>
                                          </p:val>
                                        </p:tav>
                                        <p:tav tm="100000">
                                          <p:val>
                                            <p:strVal val="#ppt_y-#ppt_h*1.125000"/>
                                          </p:val>
                                        </p:tav>
                                      </p:tavLst>
                                    </p:anim>
                                    <p:animEffect transition="out" filter="wipe(up)">
                                      <p:cBhvr>
                                        <p:cTn id="71" dur="500"/>
                                        <p:tgtEl>
                                          <p:spTgt spid="294"/>
                                        </p:tgtEl>
                                      </p:cBhvr>
                                    </p:animEffect>
                                    <p:set>
                                      <p:cBhvr>
                                        <p:cTn id="72" dur="1" fill="hold">
                                          <p:stCondLst>
                                            <p:cond delay="499"/>
                                          </p:stCondLst>
                                        </p:cTn>
                                        <p:tgtEl>
                                          <p:spTgt spid="294"/>
                                        </p:tgtEl>
                                        <p:attrNameLst>
                                          <p:attrName>style.visibility</p:attrName>
                                        </p:attrNameLst>
                                      </p:cBhvr>
                                      <p:to>
                                        <p:strVal val="hidden"/>
                                      </p:to>
                                    </p:set>
                                  </p:childTnLst>
                                </p:cTn>
                              </p:par>
                              <p:par>
                                <p:cTn id="73" presetID="12" presetClass="entr" presetSubtype="1" fill="hold" nodeType="withEffect">
                                  <p:stCondLst>
                                    <p:cond delay="500"/>
                                  </p:stCondLst>
                                  <p:childTnLst>
                                    <p:set>
                                      <p:cBhvr>
                                        <p:cTn id="74" dur="1" fill="hold">
                                          <p:stCondLst>
                                            <p:cond delay="0"/>
                                          </p:stCondLst>
                                        </p:cTn>
                                        <p:tgtEl>
                                          <p:spTgt spid="154"/>
                                        </p:tgtEl>
                                        <p:attrNameLst>
                                          <p:attrName>style.visibility</p:attrName>
                                        </p:attrNameLst>
                                      </p:cBhvr>
                                      <p:to>
                                        <p:strVal val="visible"/>
                                      </p:to>
                                    </p:set>
                                    <p:anim calcmode="lin" valueType="num">
                                      <p:cBhvr additive="base">
                                        <p:cTn id="75" dur="500"/>
                                        <p:tgtEl>
                                          <p:spTgt spid="154"/>
                                        </p:tgtEl>
                                        <p:attrNameLst>
                                          <p:attrName>ppt_y</p:attrName>
                                        </p:attrNameLst>
                                      </p:cBhvr>
                                      <p:tavLst>
                                        <p:tav tm="0">
                                          <p:val>
                                            <p:strVal val="#ppt_y-#ppt_h*1.125000"/>
                                          </p:val>
                                        </p:tav>
                                        <p:tav tm="100000">
                                          <p:val>
                                            <p:strVal val="#ppt_y"/>
                                          </p:val>
                                        </p:tav>
                                      </p:tavLst>
                                    </p:anim>
                                    <p:animEffect transition="in" filter="wipe(down)">
                                      <p:cBhvr>
                                        <p:cTn id="76" dur="500"/>
                                        <p:tgtEl>
                                          <p:spTgt spid="154"/>
                                        </p:tgtEl>
                                      </p:cBhvr>
                                    </p:animEffect>
                                  </p:childTnLst>
                                </p:cTn>
                              </p:par>
                              <p:par>
                                <p:cTn id="77" presetID="1" presetClass="emph" presetSubtype="2" fill="hold" nodeType="withEffect">
                                  <p:stCondLst>
                                    <p:cond delay="750"/>
                                  </p:stCondLst>
                                  <p:childTnLst>
                                    <p:animClr clrSpc="rgb" dir="cw">
                                      <p:cBhvr>
                                        <p:cTn id="78" dur="500" fill="hold"/>
                                        <p:tgtEl>
                                          <p:spTgt spid="473"/>
                                        </p:tgtEl>
                                        <p:attrNameLst>
                                          <p:attrName>fillcolor</p:attrName>
                                        </p:attrNameLst>
                                      </p:cBhvr>
                                      <p:to>
                                        <a:schemeClr val="accent2"/>
                                      </p:to>
                                    </p:animClr>
                                    <p:set>
                                      <p:cBhvr>
                                        <p:cTn id="79" dur="500" fill="hold"/>
                                        <p:tgtEl>
                                          <p:spTgt spid="473"/>
                                        </p:tgtEl>
                                        <p:attrNameLst>
                                          <p:attrName>fill.type</p:attrName>
                                        </p:attrNameLst>
                                      </p:cBhvr>
                                      <p:to>
                                        <p:strVal val="solid"/>
                                      </p:to>
                                    </p:set>
                                    <p:set>
                                      <p:cBhvr>
                                        <p:cTn id="80" dur="500" fill="hold"/>
                                        <p:tgtEl>
                                          <p:spTgt spid="473"/>
                                        </p:tgtEl>
                                        <p:attrNameLst>
                                          <p:attrName>fill.on</p:attrName>
                                        </p:attrNameLst>
                                      </p:cBhvr>
                                      <p:to>
                                        <p:strVal val="true"/>
                                      </p:to>
                                    </p:set>
                                  </p:childTnLst>
                                </p:cTn>
                              </p:par>
                              <p:par>
                                <p:cTn id="81" presetID="1" presetClass="emph" presetSubtype="2" fill="hold" nodeType="withEffect">
                                  <p:stCondLst>
                                    <p:cond delay="750"/>
                                  </p:stCondLst>
                                  <p:childTnLst>
                                    <p:animClr clrSpc="rgb" dir="cw">
                                      <p:cBhvr>
                                        <p:cTn id="82" dur="500" fill="hold"/>
                                        <p:tgtEl>
                                          <p:spTgt spid="597"/>
                                        </p:tgtEl>
                                        <p:attrNameLst>
                                          <p:attrName>fillcolor</p:attrName>
                                        </p:attrNameLst>
                                      </p:cBhvr>
                                      <p:to>
                                        <a:schemeClr val="accent2"/>
                                      </p:to>
                                    </p:animClr>
                                    <p:set>
                                      <p:cBhvr>
                                        <p:cTn id="83" dur="500" fill="hold"/>
                                        <p:tgtEl>
                                          <p:spTgt spid="597"/>
                                        </p:tgtEl>
                                        <p:attrNameLst>
                                          <p:attrName>fill.type</p:attrName>
                                        </p:attrNameLst>
                                      </p:cBhvr>
                                      <p:to>
                                        <p:strVal val="solid"/>
                                      </p:to>
                                    </p:set>
                                    <p:set>
                                      <p:cBhvr>
                                        <p:cTn id="84" dur="500" fill="hold"/>
                                        <p:tgtEl>
                                          <p:spTgt spid="597"/>
                                        </p:tgtEl>
                                        <p:attrNameLst>
                                          <p:attrName>fill.on</p:attrName>
                                        </p:attrNameLst>
                                      </p:cBhvr>
                                      <p:to>
                                        <p:strVal val="true"/>
                                      </p:to>
                                    </p:set>
                                  </p:childTnLst>
                                </p:cTn>
                              </p:par>
                              <p:par>
                                <p:cTn id="85" presetID="6" presetClass="emph" presetSubtype="0" autoRev="1" fill="hold" grpId="0" nodeType="withEffect">
                                  <p:stCondLst>
                                    <p:cond delay="750"/>
                                  </p:stCondLst>
                                  <p:childTnLst>
                                    <p:animScale>
                                      <p:cBhvr>
                                        <p:cTn id="86" dur="250" fill="hold"/>
                                        <p:tgtEl>
                                          <p:spTgt spid="473"/>
                                        </p:tgtEl>
                                      </p:cBhvr>
                                      <p:by x="150000" y="150000"/>
                                    </p:animScale>
                                  </p:childTnLst>
                                </p:cTn>
                              </p:par>
                              <p:par>
                                <p:cTn id="87" presetID="6" presetClass="emph" presetSubtype="0" autoRev="1" fill="hold" grpId="0" nodeType="withEffect">
                                  <p:stCondLst>
                                    <p:cond delay="750"/>
                                  </p:stCondLst>
                                  <p:childTnLst>
                                    <p:animScale>
                                      <p:cBhvr>
                                        <p:cTn id="88" dur="250" fill="hold"/>
                                        <p:tgtEl>
                                          <p:spTgt spid="597"/>
                                        </p:tgtEl>
                                      </p:cBhvr>
                                      <p:by x="150000" y="150000"/>
                                    </p:animScale>
                                  </p:childTnLst>
                                </p:cTn>
                              </p:par>
                            </p:childTnLst>
                          </p:cTn>
                        </p:par>
                        <p:par>
                          <p:cTn id="89" fill="hold">
                            <p:stCondLst>
                              <p:cond delay="3750"/>
                            </p:stCondLst>
                            <p:childTnLst>
                              <p:par>
                                <p:cTn id="90" presetID="12" presetClass="exit" presetSubtype="1" fill="hold" nodeType="afterEffect">
                                  <p:stCondLst>
                                    <p:cond delay="500"/>
                                  </p:stCondLst>
                                  <p:childTnLst>
                                    <p:anim calcmode="lin" valueType="num">
                                      <p:cBhvr additive="base">
                                        <p:cTn id="91" dur="500"/>
                                        <p:tgtEl>
                                          <p:spTgt spid="288"/>
                                        </p:tgtEl>
                                        <p:attrNameLst>
                                          <p:attrName>ppt_y</p:attrName>
                                        </p:attrNameLst>
                                      </p:cBhvr>
                                      <p:tavLst>
                                        <p:tav tm="0">
                                          <p:val>
                                            <p:strVal val="#ppt_y"/>
                                          </p:val>
                                        </p:tav>
                                        <p:tav tm="100000">
                                          <p:val>
                                            <p:strVal val="#ppt_y-#ppt_h*1.125000"/>
                                          </p:val>
                                        </p:tav>
                                      </p:tavLst>
                                    </p:anim>
                                    <p:animEffect transition="out" filter="wipe(up)">
                                      <p:cBhvr>
                                        <p:cTn id="92" dur="500"/>
                                        <p:tgtEl>
                                          <p:spTgt spid="288"/>
                                        </p:tgtEl>
                                      </p:cBhvr>
                                    </p:animEffect>
                                    <p:set>
                                      <p:cBhvr>
                                        <p:cTn id="93" dur="1" fill="hold">
                                          <p:stCondLst>
                                            <p:cond delay="499"/>
                                          </p:stCondLst>
                                        </p:cTn>
                                        <p:tgtEl>
                                          <p:spTgt spid="288"/>
                                        </p:tgtEl>
                                        <p:attrNameLst>
                                          <p:attrName>style.visibility</p:attrName>
                                        </p:attrNameLst>
                                      </p:cBhvr>
                                      <p:to>
                                        <p:strVal val="hidden"/>
                                      </p:to>
                                    </p:set>
                                  </p:childTnLst>
                                </p:cTn>
                              </p:par>
                              <p:par>
                                <p:cTn id="94" presetID="12" presetClass="entr" presetSubtype="1" fill="hold" nodeType="withEffect">
                                  <p:stCondLst>
                                    <p:cond delay="500"/>
                                  </p:stCondLst>
                                  <p:childTnLst>
                                    <p:set>
                                      <p:cBhvr>
                                        <p:cTn id="95" dur="1" fill="hold">
                                          <p:stCondLst>
                                            <p:cond delay="0"/>
                                          </p:stCondLst>
                                        </p:cTn>
                                        <p:tgtEl>
                                          <p:spTgt spid="152"/>
                                        </p:tgtEl>
                                        <p:attrNameLst>
                                          <p:attrName>style.visibility</p:attrName>
                                        </p:attrNameLst>
                                      </p:cBhvr>
                                      <p:to>
                                        <p:strVal val="visible"/>
                                      </p:to>
                                    </p:set>
                                    <p:anim calcmode="lin" valueType="num">
                                      <p:cBhvr additive="base">
                                        <p:cTn id="96" dur="500"/>
                                        <p:tgtEl>
                                          <p:spTgt spid="152"/>
                                        </p:tgtEl>
                                        <p:attrNameLst>
                                          <p:attrName>ppt_y</p:attrName>
                                        </p:attrNameLst>
                                      </p:cBhvr>
                                      <p:tavLst>
                                        <p:tav tm="0">
                                          <p:val>
                                            <p:strVal val="#ppt_y-#ppt_h*1.125000"/>
                                          </p:val>
                                        </p:tav>
                                        <p:tav tm="100000">
                                          <p:val>
                                            <p:strVal val="#ppt_y"/>
                                          </p:val>
                                        </p:tav>
                                      </p:tavLst>
                                    </p:anim>
                                    <p:animEffect transition="in" filter="wipe(down)">
                                      <p:cBhvr>
                                        <p:cTn id="97" dur="500"/>
                                        <p:tgtEl>
                                          <p:spTgt spid="152"/>
                                        </p:tgtEl>
                                      </p:cBhvr>
                                    </p:animEffect>
                                  </p:childTnLst>
                                </p:cTn>
                              </p:par>
                              <p:par>
                                <p:cTn id="98" presetID="1" presetClass="emph" presetSubtype="2" fill="hold" nodeType="withEffect">
                                  <p:stCondLst>
                                    <p:cond delay="750"/>
                                  </p:stCondLst>
                                  <p:childTnLst>
                                    <p:animClr clrSpc="rgb" dir="cw">
                                      <p:cBhvr>
                                        <p:cTn id="99" dur="500" fill="hold"/>
                                        <p:tgtEl>
                                          <p:spTgt spid="475"/>
                                        </p:tgtEl>
                                        <p:attrNameLst>
                                          <p:attrName>fillcolor</p:attrName>
                                        </p:attrNameLst>
                                      </p:cBhvr>
                                      <p:to>
                                        <a:schemeClr val="accent2"/>
                                      </p:to>
                                    </p:animClr>
                                    <p:set>
                                      <p:cBhvr>
                                        <p:cTn id="100" dur="500" fill="hold"/>
                                        <p:tgtEl>
                                          <p:spTgt spid="475"/>
                                        </p:tgtEl>
                                        <p:attrNameLst>
                                          <p:attrName>fill.type</p:attrName>
                                        </p:attrNameLst>
                                      </p:cBhvr>
                                      <p:to>
                                        <p:strVal val="solid"/>
                                      </p:to>
                                    </p:set>
                                    <p:set>
                                      <p:cBhvr>
                                        <p:cTn id="101" dur="500" fill="hold"/>
                                        <p:tgtEl>
                                          <p:spTgt spid="475"/>
                                        </p:tgtEl>
                                        <p:attrNameLst>
                                          <p:attrName>fill.on</p:attrName>
                                        </p:attrNameLst>
                                      </p:cBhvr>
                                      <p:to>
                                        <p:strVal val="true"/>
                                      </p:to>
                                    </p:set>
                                  </p:childTnLst>
                                </p:cTn>
                              </p:par>
                              <p:par>
                                <p:cTn id="102" presetID="1" presetClass="emph" presetSubtype="2" fill="hold" nodeType="withEffect">
                                  <p:stCondLst>
                                    <p:cond delay="750"/>
                                  </p:stCondLst>
                                  <p:childTnLst>
                                    <p:animClr clrSpc="rgb" dir="cw">
                                      <p:cBhvr>
                                        <p:cTn id="103" dur="500" fill="hold"/>
                                        <p:tgtEl>
                                          <p:spTgt spid="471"/>
                                        </p:tgtEl>
                                        <p:attrNameLst>
                                          <p:attrName>fillcolor</p:attrName>
                                        </p:attrNameLst>
                                      </p:cBhvr>
                                      <p:to>
                                        <a:schemeClr val="accent2"/>
                                      </p:to>
                                    </p:animClr>
                                    <p:set>
                                      <p:cBhvr>
                                        <p:cTn id="104" dur="500" fill="hold"/>
                                        <p:tgtEl>
                                          <p:spTgt spid="471"/>
                                        </p:tgtEl>
                                        <p:attrNameLst>
                                          <p:attrName>fill.type</p:attrName>
                                        </p:attrNameLst>
                                      </p:cBhvr>
                                      <p:to>
                                        <p:strVal val="solid"/>
                                      </p:to>
                                    </p:set>
                                    <p:set>
                                      <p:cBhvr>
                                        <p:cTn id="105" dur="500" fill="hold"/>
                                        <p:tgtEl>
                                          <p:spTgt spid="471"/>
                                        </p:tgtEl>
                                        <p:attrNameLst>
                                          <p:attrName>fill.on</p:attrName>
                                        </p:attrNameLst>
                                      </p:cBhvr>
                                      <p:to>
                                        <p:strVal val="true"/>
                                      </p:to>
                                    </p:set>
                                  </p:childTnLst>
                                </p:cTn>
                              </p:par>
                              <p:par>
                                <p:cTn id="106" presetID="1" presetClass="emph" presetSubtype="2" fill="hold" nodeType="withEffect">
                                  <p:stCondLst>
                                    <p:cond delay="750"/>
                                  </p:stCondLst>
                                  <p:childTnLst>
                                    <p:animClr clrSpc="rgb" dir="cw">
                                      <p:cBhvr>
                                        <p:cTn id="107" dur="500" fill="hold"/>
                                        <p:tgtEl>
                                          <p:spTgt spid="594"/>
                                        </p:tgtEl>
                                        <p:attrNameLst>
                                          <p:attrName>fillcolor</p:attrName>
                                        </p:attrNameLst>
                                      </p:cBhvr>
                                      <p:to>
                                        <a:schemeClr val="accent2"/>
                                      </p:to>
                                    </p:animClr>
                                    <p:set>
                                      <p:cBhvr>
                                        <p:cTn id="108" dur="500" fill="hold"/>
                                        <p:tgtEl>
                                          <p:spTgt spid="594"/>
                                        </p:tgtEl>
                                        <p:attrNameLst>
                                          <p:attrName>fill.type</p:attrName>
                                        </p:attrNameLst>
                                      </p:cBhvr>
                                      <p:to>
                                        <p:strVal val="solid"/>
                                      </p:to>
                                    </p:set>
                                    <p:set>
                                      <p:cBhvr>
                                        <p:cTn id="109" dur="500" fill="hold"/>
                                        <p:tgtEl>
                                          <p:spTgt spid="594"/>
                                        </p:tgtEl>
                                        <p:attrNameLst>
                                          <p:attrName>fill.on</p:attrName>
                                        </p:attrNameLst>
                                      </p:cBhvr>
                                      <p:to>
                                        <p:strVal val="true"/>
                                      </p:to>
                                    </p:set>
                                  </p:childTnLst>
                                </p:cTn>
                              </p:par>
                              <p:par>
                                <p:cTn id="110" presetID="6" presetClass="emph" presetSubtype="0" autoRev="1" fill="hold" grpId="0" nodeType="withEffect">
                                  <p:stCondLst>
                                    <p:cond delay="750"/>
                                  </p:stCondLst>
                                  <p:childTnLst>
                                    <p:animScale>
                                      <p:cBhvr>
                                        <p:cTn id="111" dur="250" fill="hold"/>
                                        <p:tgtEl>
                                          <p:spTgt spid="471"/>
                                        </p:tgtEl>
                                      </p:cBhvr>
                                      <p:by x="150000" y="150000"/>
                                    </p:animScale>
                                  </p:childTnLst>
                                </p:cTn>
                              </p:par>
                              <p:par>
                                <p:cTn id="112" presetID="6" presetClass="emph" presetSubtype="0" autoRev="1" fill="hold" grpId="0" nodeType="withEffect">
                                  <p:stCondLst>
                                    <p:cond delay="750"/>
                                  </p:stCondLst>
                                  <p:childTnLst>
                                    <p:animScale>
                                      <p:cBhvr>
                                        <p:cTn id="113" dur="250" fill="hold"/>
                                        <p:tgtEl>
                                          <p:spTgt spid="594"/>
                                        </p:tgtEl>
                                      </p:cBhvr>
                                      <p:by x="150000" y="150000"/>
                                    </p:animScale>
                                  </p:childTnLst>
                                </p:cTn>
                              </p:par>
                              <p:par>
                                <p:cTn id="114" presetID="1" presetClass="emph" presetSubtype="2" fill="hold" nodeType="withEffect">
                                  <p:stCondLst>
                                    <p:cond delay="750"/>
                                  </p:stCondLst>
                                  <p:childTnLst>
                                    <p:animClr clrSpc="rgb" dir="cw">
                                      <p:cBhvr>
                                        <p:cTn id="115" dur="2000" fill="hold"/>
                                        <p:tgtEl>
                                          <p:spTgt spid="164"/>
                                        </p:tgtEl>
                                        <p:attrNameLst>
                                          <p:attrName>fillcolor</p:attrName>
                                        </p:attrNameLst>
                                      </p:cBhvr>
                                      <p:to>
                                        <a:schemeClr val="accent2"/>
                                      </p:to>
                                    </p:animClr>
                                    <p:set>
                                      <p:cBhvr>
                                        <p:cTn id="116" dur="2000" fill="hold"/>
                                        <p:tgtEl>
                                          <p:spTgt spid="164"/>
                                        </p:tgtEl>
                                        <p:attrNameLst>
                                          <p:attrName>fill.type</p:attrName>
                                        </p:attrNameLst>
                                      </p:cBhvr>
                                      <p:to>
                                        <p:strVal val="solid"/>
                                      </p:to>
                                    </p:set>
                                    <p:set>
                                      <p:cBhvr>
                                        <p:cTn id="117" dur="2000" fill="hold"/>
                                        <p:tgtEl>
                                          <p:spTgt spid="164"/>
                                        </p:tgtEl>
                                        <p:attrNameLst>
                                          <p:attrName>fill.on</p:attrName>
                                        </p:attrNameLst>
                                      </p:cBhvr>
                                      <p:to>
                                        <p:strVal val="true"/>
                                      </p:to>
                                    </p:set>
                                  </p:childTnLst>
                                </p:cTn>
                              </p:par>
                              <p:par>
                                <p:cTn id="118" presetID="6" presetClass="emph" presetSubtype="0" autoRev="1" fill="hold" grpId="0" nodeType="withEffect">
                                  <p:stCondLst>
                                    <p:cond delay="750"/>
                                  </p:stCondLst>
                                  <p:childTnLst>
                                    <p:animScale>
                                      <p:cBhvr>
                                        <p:cTn id="119" dur="250" fill="hold"/>
                                        <p:tgtEl>
                                          <p:spTgt spid="47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P spid="595" grpId="0" animBg="1"/>
      <p:bldP spid="596" grpId="0" animBg="1"/>
      <p:bldP spid="597" grpId="0" animBg="1"/>
      <p:bldP spid="470" grpId="0" animBg="1"/>
      <p:bldP spid="471" grpId="0" animBg="1"/>
      <p:bldP spid="473" grpId="0" animBg="1"/>
      <p:bldP spid="475" grpId="0" animBg="1"/>
      <p:bldP spid="164" grpId="0" animBg="1"/>
      <p:bldP spid="472" grpId="0" animBg="1"/>
      <p:bldP spid="593" grpId="0" animBg="1"/>
      <p:bldP spid="5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9E3ADA-710E-AA4E-8D27-3FA4DDA10974}"/>
              </a:ext>
            </a:extLst>
          </p:cNvPr>
          <p:cNvSpPr>
            <a:spLocks noGrp="1"/>
          </p:cNvSpPr>
          <p:nvPr>
            <p:ph type="sldNum" sz="quarter" idx="10"/>
          </p:nvPr>
        </p:nvSpPr>
        <p:spPr/>
        <p:txBody>
          <a:bodyPr/>
          <a:lstStyle/>
          <a:p>
            <a:pPr>
              <a:defRPr/>
            </a:pPr>
            <a:fld id="{A7326A0D-21D7-3344-9D11-64209CE27A97}" type="slidenum">
              <a:rPr lang="en-US" smtClean="0"/>
              <a:pPr>
                <a:defRPr/>
              </a:pPr>
              <a:t>4</a:t>
            </a:fld>
            <a:endParaRPr lang="en-US"/>
          </a:p>
        </p:txBody>
      </p:sp>
      <p:sp>
        <p:nvSpPr>
          <p:cNvPr id="4" name="Footer Placeholder 3">
            <a:extLst>
              <a:ext uri="{FF2B5EF4-FFF2-40B4-BE49-F238E27FC236}">
                <a16:creationId xmlns:a16="http://schemas.microsoft.com/office/drawing/2014/main" id="{951A2A6D-A622-4E47-9BBB-A9F0D57E54D3}"/>
              </a:ext>
            </a:extLst>
          </p:cNvPr>
          <p:cNvSpPr>
            <a:spLocks noGrp="1"/>
          </p:cNvSpPr>
          <p:nvPr>
            <p:ph type="ftr" sz="quarter" idx="11"/>
          </p:nvPr>
        </p:nvSpPr>
        <p:spPr/>
        <p:txBody>
          <a:bodyPr/>
          <a:lstStyle/>
          <a:p>
            <a:pPr>
              <a:defRPr/>
            </a:pPr>
            <a:r>
              <a:rPr lang="en-US"/>
              <a:t>© 2022 Lexmark. All rights reserved.</a:t>
            </a:r>
          </a:p>
        </p:txBody>
      </p:sp>
      <p:sp>
        <p:nvSpPr>
          <p:cNvPr id="119" name="Shape 2248">
            <a:extLst>
              <a:ext uri="{FF2B5EF4-FFF2-40B4-BE49-F238E27FC236}">
                <a16:creationId xmlns:a16="http://schemas.microsoft.com/office/drawing/2014/main" id="{BA5FA53B-827F-874C-A59D-1BDB9C065EEC}"/>
              </a:ext>
            </a:extLst>
          </p:cNvPr>
          <p:cNvSpPr/>
          <p:nvPr/>
        </p:nvSpPr>
        <p:spPr>
          <a:xfrm>
            <a:off x="3175" y="5760720"/>
            <a:ext cx="12188825" cy="64008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40" name="Graphic 9">
            <a:extLst>
              <a:ext uri="{FF2B5EF4-FFF2-40B4-BE49-F238E27FC236}">
                <a16:creationId xmlns:a16="http://schemas.microsoft.com/office/drawing/2014/main" id="{0CDAB4F0-D304-2449-9975-09E9D27970AA}"/>
              </a:ext>
            </a:extLst>
          </p:cNvPr>
          <p:cNvGrpSpPr>
            <a:grpSpLocks noChangeAspect="1"/>
          </p:cNvGrpSpPr>
          <p:nvPr/>
        </p:nvGrpSpPr>
        <p:grpSpPr>
          <a:xfrm>
            <a:off x="250414" y="1965960"/>
            <a:ext cx="2681412" cy="4114800"/>
            <a:chOff x="7953555" y="2294592"/>
            <a:chExt cx="1636006" cy="2510558"/>
          </a:xfrm>
        </p:grpSpPr>
        <p:sp>
          <p:nvSpPr>
            <p:cNvPr id="41" name="Freeform 40">
              <a:extLst>
                <a:ext uri="{FF2B5EF4-FFF2-40B4-BE49-F238E27FC236}">
                  <a16:creationId xmlns:a16="http://schemas.microsoft.com/office/drawing/2014/main" id="{81D21F7F-EC32-C747-9845-046CB921BB0F}"/>
                </a:ext>
              </a:extLst>
            </p:cNvPr>
            <p:cNvSpPr/>
            <p:nvPr/>
          </p:nvSpPr>
          <p:spPr>
            <a:xfrm>
              <a:off x="8117593" y="2508259"/>
              <a:ext cx="1378675" cy="437040"/>
            </a:xfrm>
            <a:custGeom>
              <a:avLst/>
              <a:gdLst>
                <a:gd name="connsiteX0" fmla="*/ 1378675 w 1378675"/>
                <a:gd name="connsiteY0" fmla="*/ 0 h 437040"/>
                <a:gd name="connsiteX1" fmla="*/ 0 w 1378675"/>
                <a:gd name="connsiteY1" fmla="*/ 0 h 437040"/>
                <a:gd name="connsiteX2" fmla="*/ 0 w 1378675"/>
                <a:gd name="connsiteY2" fmla="*/ 437041 h 437040"/>
                <a:gd name="connsiteX3" fmla="*/ 1036931 w 1378675"/>
                <a:gd name="connsiteY3" fmla="*/ 437041 h 437040"/>
                <a:gd name="connsiteX4" fmla="*/ 1378675 w 1378675"/>
                <a:gd name="connsiteY4" fmla="*/ 95932 h 437040"/>
                <a:gd name="connsiteX5" fmla="*/ 1378675 w 1378675"/>
                <a:gd name="connsiteY5" fmla="*/ 0 h 4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75" h="437040">
                  <a:moveTo>
                    <a:pt x="1378675" y="0"/>
                  </a:moveTo>
                  <a:lnTo>
                    <a:pt x="0" y="0"/>
                  </a:lnTo>
                  <a:lnTo>
                    <a:pt x="0" y="437041"/>
                  </a:lnTo>
                  <a:lnTo>
                    <a:pt x="1036931" y="437041"/>
                  </a:lnTo>
                  <a:lnTo>
                    <a:pt x="1378675" y="95932"/>
                  </a:lnTo>
                  <a:lnTo>
                    <a:pt x="1378675" y="0"/>
                  </a:lnTo>
                  <a:close/>
                </a:path>
              </a:pathLst>
            </a:custGeom>
            <a:solidFill>
              <a:schemeClr val="bg1">
                <a:lumMod val="95000"/>
                <a:alpha val="61590"/>
              </a:schemeClr>
            </a:solidFill>
            <a:ln w="14041"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2C20C006-3387-6446-B120-16A9C843BAA1}"/>
                </a:ext>
              </a:extLst>
            </p:cNvPr>
            <p:cNvSpPr/>
            <p:nvPr/>
          </p:nvSpPr>
          <p:spPr>
            <a:xfrm>
              <a:off x="9154524" y="2604191"/>
              <a:ext cx="341744" cy="341108"/>
            </a:xfrm>
            <a:custGeom>
              <a:avLst/>
              <a:gdLst>
                <a:gd name="connsiteX0" fmla="*/ 341745 w 341744"/>
                <a:gd name="connsiteY0" fmla="*/ 0 h 341108"/>
                <a:gd name="connsiteX1" fmla="*/ 0 w 341744"/>
                <a:gd name="connsiteY1" fmla="*/ 341108 h 341108"/>
                <a:gd name="connsiteX2" fmla="*/ 341745 w 341744"/>
                <a:gd name="connsiteY2" fmla="*/ 341108 h 341108"/>
                <a:gd name="connsiteX3" fmla="*/ 341745 w 341744"/>
                <a:gd name="connsiteY3" fmla="*/ 0 h 341108"/>
              </a:gdLst>
              <a:ahLst/>
              <a:cxnLst>
                <a:cxn ang="0">
                  <a:pos x="connsiteX0" y="connsiteY0"/>
                </a:cxn>
                <a:cxn ang="0">
                  <a:pos x="connsiteX1" y="connsiteY1"/>
                </a:cxn>
                <a:cxn ang="0">
                  <a:pos x="connsiteX2" y="connsiteY2"/>
                </a:cxn>
                <a:cxn ang="0">
                  <a:pos x="connsiteX3" y="connsiteY3"/>
                </a:cxn>
              </a:cxnLst>
              <a:rect l="l" t="t" r="r" b="b"/>
              <a:pathLst>
                <a:path w="341744" h="341108">
                  <a:moveTo>
                    <a:pt x="341745" y="0"/>
                  </a:moveTo>
                  <a:lnTo>
                    <a:pt x="0" y="341108"/>
                  </a:lnTo>
                  <a:lnTo>
                    <a:pt x="341745" y="341108"/>
                  </a:lnTo>
                  <a:lnTo>
                    <a:pt x="341745" y="0"/>
                  </a:lnTo>
                  <a:close/>
                </a:path>
              </a:pathLst>
            </a:custGeom>
            <a:solidFill>
              <a:schemeClr val="bg1">
                <a:lumMod val="95000"/>
              </a:schemeClr>
            </a:solidFill>
            <a:ln w="1404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A9E2BCD-6D89-AD40-BC03-774220A97A17}"/>
                </a:ext>
              </a:extLst>
            </p:cNvPr>
            <p:cNvSpPr/>
            <p:nvPr/>
          </p:nvSpPr>
          <p:spPr>
            <a:xfrm>
              <a:off x="8117593" y="3709663"/>
              <a:ext cx="270999" cy="270495"/>
            </a:xfrm>
            <a:custGeom>
              <a:avLst/>
              <a:gdLst>
                <a:gd name="connsiteX0" fmla="*/ 0 w 270999"/>
                <a:gd name="connsiteY0" fmla="*/ 270495 h 270495"/>
                <a:gd name="connsiteX1" fmla="*/ 271000 w 270999"/>
                <a:gd name="connsiteY1" fmla="*/ 0 h 270495"/>
                <a:gd name="connsiteX2" fmla="*/ 0 w 270999"/>
                <a:gd name="connsiteY2" fmla="*/ 0 h 270495"/>
                <a:gd name="connsiteX3" fmla="*/ 0 w 270999"/>
                <a:gd name="connsiteY3" fmla="*/ 270495 h 270495"/>
              </a:gdLst>
              <a:ahLst/>
              <a:cxnLst>
                <a:cxn ang="0">
                  <a:pos x="connsiteX0" y="connsiteY0"/>
                </a:cxn>
                <a:cxn ang="0">
                  <a:pos x="connsiteX1" y="connsiteY1"/>
                </a:cxn>
                <a:cxn ang="0">
                  <a:pos x="connsiteX2" y="connsiteY2"/>
                </a:cxn>
                <a:cxn ang="0">
                  <a:pos x="connsiteX3" y="connsiteY3"/>
                </a:cxn>
              </a:cxnLst>
              <a:rect l="l" t="t" r="r" b="b"/>
              <a:pathLst>
                <a:path w="270999" h="270495">
                  <a:moveTo>
                    <a:pt x="0" y="270495"/>
                  </a:moveTo>
                  <a:lnTo>
                    <a:pt x="271000" y="0"/>
                  </a:lnTo>
                  <a:lnTo>
                    <a:pt x="0" y="0"/>
                  </a:lnTo>
                  <a:lnTo>
                    <a:pt x="0" y="270495"/>
                  </a:lnTo>
                  <a:close/>
                </a:path>
              </a:pathLst>
            </a:custGeom>
            <a:solidFill>
              <a:schemeClr val="bg1">
                <a:lumMod val="95000"/>
              </a:schemeClr>
            </a:solidFill>
            <a:ln w="1404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7831503-86B0-0D46-B1B6-4568228C9B22}"/>
                </a:ext>
              </a:extLst>
            </p:cNvPr>
            <p:cNvSpPr/>
            <p:nvPr/>
          </p:nvSpPr>
          <p:spPr>
            <a:xfrm>
              <a:off x="8117593" y="3709663"/>
              <a:ext cx="1378675" cy="437040"/>
            </a:xfrm>
            <a:custGeom>
              <a:avLst/>
              <a:gdLst>
                <a:gd name="connsiteX0" fmla="*/ 0 w 1378675"/>
                <a:gd name="connsiteY0" fmla="*/ 437041 h 437040"/>
                <a:gd name="connsiteX1" fmla="*/ 1378675 w 1378675"/>
                <a:gd name="connsiteY1" fmla="*/ 437041 h 437040"/>
                <a:gd name="connsiteX2" fmla="*/ 1378675 w 1378675"/>
                <a:gd name="connsiteY2" fmla="*/ 0 h 437040"/>
                <a:gd name="connsiteX3" fmla="*/ 271000 w 1378675"/>
                <a:gd name="connsiteY3" fmla="*/ 0 h 437040"/>
                <a:gd name="connsiteX4" fmla="*/ 0 w 1378675"/>
                <a:gd name="connsiteY4" fmla="*/ 270495 h 437040"/>
                <a:gd name="connsiteX5" fmla="*/ 0 w 1378675"/>
                <a:gd name="connsiteY5" fmla="*/ 437041 h 43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675" h="437040">
                  <a:moveTo>
                    <a:pt x="0" y="437041"/>
                  </a:moveTo>
                  <a:lnTo>
                    <a:pt x="1378675" y="437041"/>
                  </a:lnTo>
                  <a:lnTo>
                    <a:pt x="1378675" y="0"/>
                  </a:lnTo>
                  <a:lnTo>
                    <a:pt x="271000" y="0"/>
                  </a:lnTo>
                  <a:lnTo>
                    <a:pt x="0" y="270495"/>
                  </a:lnTo>
                  <a:lnTo>
                    <a:pt x="0" y="437041"/>
                  </a:lnTo>
                  <a:close/>
                </a:path>
              </a:pathLst>
            </a:custGeom>
            <a:solidFill>
              <a:schemeClr val="bg1">
                <a:lumMod val="95000"/>
                <a:alpha val="61590"/>
              </a:schemeClr>
            </a:solidFill>
            <a:ln w="1404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67423C3-32CC-A84F-82C4-54F0A54E5D3B}"/>
                </a:ext>
              </a:extLst>
            </p:cNvPr>
            <p:cNvSpPr/>
            <p:nvPr/>
          </p:nvSpPr>
          <p:spPr>
            <a:xfrm>
              <a:off x="8046848" y="3108891"/>
              <a:ext cx="943637" cy="437040"/>
            </a:xfrm>
            <a:custGeom>
              <a:avLst/>
              <a:gdLst>
                <a:gd name="connsiteX0" fmla="*/ 0 w 943637"/>
                <a:gd name="connsiteY0" fmla="*/ 437041 h 437040"/>
                <a:gd name="connsiteX1" fmla="*/ 505782 w 943637"/>
                <a:gd name="connsiteY1" fmla="*/ 437041 h 437040"/>
                <a:gd name="connsiteX2" fmla="*/ 943638 w 943637"/>
                <a:gd name="connsiteY2" fmla="*/ 0 h 437040"/>
                <a:gd name="connsiteX3" fmla="*/ 0 w 943637"/>
                <a:gd name="connsiteY3" fmla="*/ 0 h 437040"/>
                <a:gd name="connsiteX4" fmla="*/ 0 w 943637"/>
                <a:gd name="connsiteY4" fmla="*/ 437041 h 43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37" h="437040">
                  <a:moveTo>
                    <a:pt x="0" y="437041"/>
                  </a:moveTo>
                  <a:lnTo>
                    <a:pt x="505782" y="437041"/>
                  </a:lnTo>
                  <a:lnTo>
                    <a:pt x="943638" y="0"/>
                  </a:lnTo>
                  <a:lnTo>
                    <a:pt x="0" y="0"/>
                  </a:lnTo>
                  <a:lnTo>
                    <a:pt x="0" y="437041"/>
                  </a:lnTo>
                  <a:close/>
                </a:path>
              </a:pathLst>
            </a:custGeom>
            <a:solidFill>
              <a:schemeClr val="bg1">
                <a:lumMod val="95000"/>
                <a:alpha val="61590"/>
              </a:schemeClr>
            </a:solidFill>
            <a:ln w="1404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8017A8A-279A-1842-9EC0-511B3F2CFB7B}"/>
                </a:ext>
              </a:extLst>
            </p:cNvPr>
            <p:cNvSpPr/>
            <p:nvPr/>
          </p:nvSpPr>
          <p:spPr>
            <a:xfrm>
              <a:off x="8552630" y="3108891"/>
              <a:ext cx="872893" cy="437040"/>
            </a:xfrm>
            <a:custGeom>
              <a:avLst/>
              <a:gdLst>
                <a:gd name="connsiteX0" fmla="*/ 872893 w 872893"/>
                <a:gd name="connsiteY0" fmla="*/ 437041 h 437040"/>
                <a:gd name="connsiteX1" fmla="*/ 872893 w 872893"/>
                <a:gd name="connsiteY1" fmla="*/ 0 h 437040"/>
                <a:gd name="connsiteX2" fmla="*/ 437856 w 872893"/>
                <a:gd name="connsiteY2" fmla="*/ 0 h 437040"/>
                <a:gd name="connsiteX3" fmla="*/ 0 w 872893"/>
                <a:gd name="connsiteY3" fmla="*/ 437041 h 437040"/>
                <a:gd name="connsiteX4" fmla="*/ 872893 w 872893"/>
                <a:gd name="connsiteY4" fmla="*/ 437041 h 43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893" h="437040">
                  <a:moveTo>
                    <a:pt x="872893" y="437041"/>
                  </a:moveTo>
                  <a:lnTo>
                    <a:pt x="872893" y="0"/>
                  </a:lnTo>
                  <a:lnTo>
                    <a:pt x="437856" y="0"/>
                  </a:lnTo>
                  <a:lnTo>
                    <a:pt x="0" y="437041"/>
                  </a:lnTo>
                  <a:lnTo>
                    <a:pt x="872893" y="437041"/>
                  </a:lnTo>
                  <a:close/>
                </a:path>
              </a:pathLst>
            </a:custGeom>
            <a:solidFill>
              <a:schemeClr val="bg1">
                <a:lumMod val="95000"/>
              </a:schemeClr>
            </a:solidFill>
            <a:ln w="1404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15A611A-EBD0-6441-A353-5FC40425FB4C}"/>
                </a:ext>
              </a:extLst>
            </p:cNvPr>
            <p:cNvSpPr/>
            <p:nvPr/>
          </p:nvSpPr>
          <p:spPr>
            <a:xfrm>
              <a:off x="8117593" y="4310436"/>
              <a:ext cx="1307930" cy="421848"/>
            </a:xfrm>
            <a:custGeom>
              <a:avLst/>
              <a:gdLst>
                <a:gd name="connsiteX0" fmla="*/ 0 w 1307930"/>
                <a:gd name="connsiteY0" fmla="*/ 0 h 421848"/>
                <a:gd name="connsiteX1" fmla="*/ 1307931 w 1307930"/>
                <a:gd name="connsiteY1" fmla="*/ 0 h 421848"/>
                <a:gd name="connsiteX2" fmla="*/ 1307931 w 1307930"/>
                <a:gd name="connsiteY2" fmla="*/ 421849 h 421848"/>
                <a:gd name="connsiteX3" fmla="*/ 0 w 1307930"/>
                <a:gd name="connsiteY3" fmla="*/ 421849 h 421848"/>
              </a:gdLst>
              <a:ahLst/>
              <a:cxnLst>
                <a:cxn ang="0">
                  <a:pos x="connsiteX0" y="connsiteY0"/>
                </a:cxn>
                <a:cxn ang="0">
                  <a:pos x="connsiteX1" y="connsiteY1"/>
                </a:cxn>
                <a:cxn ang="0">
                  <a:pos x="connsiteX2" y="connsiteY2"/>
                </a:cxn>
                <a:cxn ang="0">
                  <a:pos x="connsiteX3" y="connsiteY3"/>
                </a:cxn>
              </a:cxnLst>
              <a:rect l="l" t="t" r="r" b="b"/>
              <a:pathLst>
                <a:path w="1307930" h="421848">
                  <a:moveTo>
                    <a:pt x="0" y="0"/>
                  </a:moveTo>
                  <a:lnTo>
                    <a:pt x="1307931" y="0"/>
                  </a:lnTo>
                  <a:lnTo>
                    <a:pt x="1307931" y="421849"/>
                  </a:lnTo>
                  <a:lnTo>
                    <a:pt x="0" y="421849"/>
                  </a:lnTo>
                  <a:close/>
                </a:path>
              </a:pathLst>
            </a:custGeom>
            <a:solidFill>
              <a:schemeClr val="bg1">
                <a:lumMod val="75000"/>
              </a:schemeClr>
            </a:solidFill>
            <a:ln w="1404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F7C28DB7-8D2C-5A4B-8599-F116B74F70BC}"/>
                </a:ext>
              </a:extLst>
            </p:cNvPr>
            <p:cNvSpPr/>
            <p:nvPr/>
          </p:nvSpPr>
          <p:spPr>
            <a:xfrm>
              <a:off x="8352375" y="4596685"/>
              <a:ext cx="838225" cy="64564"/>
            </a:xfrm>
            <a:custGeom>
              <a:avLst/>
              <a:gdLst>
                <a:gd name="connsiteX0" fmla="*/ 0 w 838225"/>
                <a:gd name="connsiteY0" fmla="*/ 64564 h 64564"/>
                <a:gd name="connsiteX1" fmla="*/ 99775 w 838225"/>
                <a:gd name="connsiteY1" fmla="*/ 0 h 64564"/>
                <a:gd name="connsiteX2" fmla="*/ 419113 w 838225"/>
                <a:gd name="connsiteY2" fmla="*/ 0 h 64564"/>
                <a:gd name="connsiteX3" fmla="*/ 738591 w 838225"/>
                <a:gd name="connsiteY3" fmla="*/ 0 h 64564"/>
                <a:gd name="connsiteX4" fmla="*/ 838226 w 838225"/>
                <a:gd name="connsiteY4" fmla="*/ 64564 h 64564"/>
                <a:gd name="connsiteX5" fmla="*/ 0 w 838225"/>
                <a:gd name="connsiteY5" fmla="*/ 64564 h 6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25" h="64564">
                  <a:moveTo>
                    <a:pt x="0" y="64564"/>
                  </a:moveTo>
                  <a:lnTo>
                    <a:pt x="99775" y="0"/>
                  </a:lnTo>
                  <a:lnTo>
                    <a:pt x="419113" y="0"/>
                  </a:lnTo>
                  <a:lnTo>
                    <a:pt x="738591" y="0"/>
                  </a:lnTo>
                  <a:lnTo>
                    <a:pt x="838226" y="64564"/>
                  </a:lnTo>
                  <a:lnTo>
                    <a:pt x="0" y="64564"/>
                  </a:lnTo>
                  <a:close/>
                </a:path>
              </a:pathLst>
            </a:custGeom>
            <a:solidFill>
              <a:srgbClr val="C2C2C2"/>
            </a:solidFill>
            <a:ln w="1404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147D7108-663D-A249-A818-56A30B0988DE}"/>
                </a:ext>
              </a:extLst>
            </p:cNvPr>
            <p:cNvSpPr/>
            <p:nvPr/>
          </p:nvSpPr>
          <p:spPr>
            <a:xfrm>
              <a:off x="8352375" y="4338568"/>
              <a:ext cx="99775" cy="379087"/>
            </a:xfrm>
            <a:custGeom>
              <a:avLst/>
              <a:gdLst>
                <a:gd name="connsiteX0" fmla="*/ 99775 w 99775"/>
                <a:gd name="connsiteY0" fmla="*/ 323525 h 379087"/>
                <a:gd name="connsiteX1" fmla="*/ 99775 w 99775"/>
                <a:gd name="connsiteY1" fmla="*/ 0 h 379087"/>
                <a:gd name="connsiteX2" fmla="*/ 0 w 99775"/>
                <a:gd name="connsiteY2" fmla="*/ 0 h 379087"/>
                <a:gd name="connsiteX3" fmla="*/ 0 w 99775"/>
                <a:gd name="connsiteY3" fmla="*/ 379087 h 379087"/>
                <a:gd name="connsiteX4" fmla="*/ 99775 w 99775"/>
                <a:gd name="connsiteY4" fmla="*/ 323525 h 37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75" h="379087">
                  <a:moveTo>
                    <a:pt x="99775" y="323525"/>
                  </a:moveTo>
                  <a:lnTo>
                    <a:pt x="99775" y="0"/>
                  </a:lnTo>
                  <a:lnTo>
                    <a:pt x="0" y="0"/>
                  </a:lnTo>
                  <a:lnTo>
                    <a:pt x="0" y="379087"/>
                  </a:lnTo>
                  <a:lnTo>
                    <a:pt x="99775" y="323525"/>
                  </a:lnTo>
                  <a:close/>
                </a:path>
              </a:pathLst>
            </a:custGeom>
            <a:solidFill>
              <a:srgbClr val="ADADAD"/>
            </a:solidFill>
            <a:ln w="1404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AFEC984-7ABA-1C4E-A856-8BD48E6B59EB}"/>
                </a:ext>
              </a:extLst>
            </p:cNvPr>
            <p:cNvSpPr/>
            <p:nvPr/>
          </p:nvSpPr>
          <p:spPr>
            <a:xfrm>
              <a:off x="9090966" y="4336458"/>
              <a:ext cx="99634" cy="390199"/>
            </a:xfrm>
            <a:custGeom>
              <a:avLst/>
              <a:gdLst>
                <a:gd name="connsiteX0" fmla="*/ 99634 w 99634"/>
                <a:gd name="connsiteY0" fmla="*/ 390200 h 390199"/>
                <a:gd name="connsiteX1" fmla="*/ 0 w 99634"/>
                <a:gd name="connsiteY1" fmla="*/ 325635 h 390199"/>
                <a:gd name="connsiteX2" fmla="*/ 0 w 99634"/>
                <a:gd name="connsiteY2" fmla="*/ 0 h 390199"/>
                <a:gd name="connsiteX3" fmla="*/ 99634 w 99634"/>
                <a:gd name="connsiteY3" fmla="*/ 0 h 390199"/>
                <a:gd name="connsiteX4" fmla="*/ 99634 w 99634"/>
                <a:gd name="connsiteY4" fmla="*/ 390200 h 39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34" h="390199">
                  <a:moveTo>
                    <a:pt x="99634" y="390200"/>
                  </a:moveTo>
                  <a:lnTo>
                    <a:pt x="0" y="325635"/>
                  </a:lnTo>
                  <a:lnTo>
                    <a:pt x="0" y="0"/>
                  </a:lnTo>
                  <a:lnTo>
                    <a:pt x="99634" y="0"/>
                  </a:lnTo>
                  <a:lnTo>
                    <a:pt x="99634" y="390200"/>
                  </a:lnTo>
                  <a:close/>
                </a:path>
              </a:pathLst>
            </a:custGeom>
            <a:solidFill>
              <a:srgbClr val="ADADAD"/>
            </a:solidFill>
            <a:ln w="1404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0CBF08E-4322-4643-A0C6-38504761F6A2}"/>
                </a:ext>
              </a:extLst>
            </p:cNvPr>
            <p:cNvSpPr/>
            <p:nvPr/>
          </p:nvSpPr>
          <p:spPr>
            <a:xfrm>
              <a:off x="8452150" y="4310436"/>
              <a:ext cx="638815" cy="351657"/>
            </a:xfrm>
            <a:custGeom>
              <a:avLst/>
              <a:gdLst>
                <a:gd name="connsiteX0" fmla="*/ 0 w 638815"/>
                <a:gd name="connsiteY0" fmla="*/ 0 h 351657"/>
                <a:gd name="connsiteX1" fmla="*/ 638816 w 638815"/>
                <a:gd name="connsiteY1" fmla="*/ 0 h 351657"/>
                <a:gd name="connsiteX2" fmla="*/ 638816 w 638815"/>
                <a:gd name="connsiteY2" fmla="*/ 351658 h 351657"/>
                <a:gd name="connsiteX3" fmla="*/ 0 w 638815"/>
                <a:gd name="connsiteY3" fmla="*/ 351658 h 351657"/>
              </a:gdLst>
              <a:ahLst/>
              <a:cxnLst>
                <a:cxn ang="0">
                  <a:pos x="connsiteX0" y="connsiteY0"/>
                </a:cxn>
                <a:cxn ang="0">
                  <a:pos x="connsiteX1" y="connsiteY1"/>
                </a:cxn>
                <a:cxn ang="0">
                  <a:pos x="connsiteX2" y="connsiteY2"/>
                </a:cxn>
                <a:cxn ang="0">
                  <a:pos x="connsiteX3" y="connsiteY3"/>
                </a:cxn>
              </a:cxnLst>
              <a:rect l="l" t="t" r="r" b="b"/>
              <a:pathLst>
                <a:path w="638815" h="351657">
                  <a:moveTo>
                    <a:pt x="0" y="0"/>
                  </a:moveTo>
                  <a:lnTo>
                    <a:pt x="638816" y="0"/>
                  </a:lnTo>
                  <a:lnTo>
                    <a:pt x="638816" y="351658"/>
                  </a:lnTo>
                  <a:lnTo>
                    <a:pt x="0" y="351658"/>
                  </a:lnTo>
                  <a:close/>
                </a:path>
              </a:pathLst>
            </a:custGeom>
            <a:solidFill>
              <a:srgbClr val="A1A1A1"/>
            </a:solidFill>
            <a:ln w="1404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76811052-6683-C940-A712-E4E37CE9F6C2}"/>
                </a:ext>
              </a:extLst>
            </p:cNvPr>
            <p:cNvSpPr/>
            <p:nvPr/>
          </p:nvSpPr>
          <p:spPr>
            <a:xfrm>
              <a:off x="8546007" y="4310436"/>
              <a:ext cx="396705" cy="351657"/>
            </a:xfrm>
            <a:custGeom>
              <a:avLst/>
              <a:gdLst>
                <a:gd name="connsiteX0" fmla="*/ 0 w 396705"/>
                <a:gd name="connsiteY0" fmla="*/ 0 h 351657"/>
                <a:gd name="connsiteX1" fmla="*/ 0 w 396705"/>
                <a:gd name="connsiteY1" fmla="*/ 351658 h 351657"/>
                <a:gd name="connsiteX2" fmla="*/ 40446 w 396705"/>
                <a:gd name="connsiteY2" fmla="*/ 351658 h 351657"/>
                <a:gd name="connsiteX3" fmla="*/ 396706 w 396705"/>
                <a:gd name="connsiteY3" fmla="*/ 0 h 351657"/>
                <a:gd name="connsiteX4" fmla="*/ 0 w 396705"/>
                <a:gd name="connsiteY4" fmla="*/ 0 h 3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05" h="351657">
                  <a:moveTo>
                    <a:pt x="0" y="0"/>
                  </a:moveTo>
                  <a:lnTo>
                    <a:pt x="0" y="351658"/>
                  </a:lnTo>
                  <a:lnTo>
                    <a:pt x="40446" y="351658"/>
                  </a:lnTo>
                  <a:lnTo>
                    <a:pt x="396706" y="0"/>
                  </a:lnTo>
                  <a:lnTo>
                    <a:pt x="0" y="0"/>
                  </a:lnTo>
                  <a:close/>
                </a:path>
              </a:pathLst>
            </a:custGeom>
            <a:solidFill>
              <a:schemeClr val="bg1">
                <a:lumMod val="95000"/>
              </a:schemeClr>
            </a:solidFill>
            <a:ln w="14041"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E36EF55F-9EAC-E649-8885-691FEE882165}"/>
                </a:ext>
              </a:extLst>
            </p:cNvPr>
            <p:cNvSpPr/>
            <p:nvPr/>
          </p:nvSpPr>
          <p:spPr>
            <a:xfrm>
              <a:off x="8586452" y="4310436"/>
              <a:ext cx="410516" cy="351657"/>
            </a:xfrm>
            <a:custGeom>
              <a:avLst/>
              <a:gdLst>
                <a:gd name="connsiteX0" fmla="*/ 0 w 410516"/>
                <a:gd name="connsiteY0" fmla="*/ 351658 h 351657"/>
                <a:gd name="connsiteX1" fmla="*/ 410516 w 410516"/>
                <a:gd name="connsiteY1" fmla="*/ 351658 h 351657"/>
                <a:gd name="connsiteX2" fmla="*/ 410516 w 410516"/>
                <a:gd name="connsiteY2" fmla="*/ 0 h 351657"/>
                <a:gd name="connsiteX3" fmla="*/ 356260 w 410516"/>
                <a:gd name="connsiteY3" fmla="*/ 0 h 351657"/>
                <a:gd name="connsiteX4" fmla="*/ 0 w 410516"/>
                <a:gd name="connsiteY4" fmla="*/ 351658 h 35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16" h="351657">
                  <a:moveTo>
                    <a:pt x="0" y="351658"/>
                  </a:moveTo>
                  <a:lnTo>
                    <a:pt x="410516" y="351658"/>
                  </a:lnTo>
                  <a:lnTo>
                    <a:pt x="410516" y="0"/>
                  </a:lnTo>
                  <a:lnTo>
                    <a:pt x="356260" y="0"/>
                  </a:lnTo>
                  <a:lnTo>
                    <a:pt x="0" y="351658"/>
                  </a:lnTo>
                  <a:close/>
                </a:path>
              </a:pathLst>
            </a:custGeom>
            <a:solidFill>
              <a:schemeClr val="bg1">
                <a:lumMod val="85000"/>
              </a:schemeClr>
            </a:solidFill>
            <a:ln w="1404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7512577-D38F-1849-8432-7600A20619ED}"/>
                </a:ext>
              </a:extLst>
            </p:cNvPr>
            <p:cNvSpPr/>
            <p:nvPr/>
          </p:nvSpPr>
          <p:spPr>
            <a:xfrm rot="10800000">
              <a:off x="8776279" y="4310295"/>
              <a:ext cx="13528" cy="351657"/>
            </a:xfrm>
            <a:custGeom>
              <a:avLst/>
              <a:gdLst>
                <a:gd name="connsiteX0" fmla="*/ 0 w 13528"/>
                <a:gd name="connsiteY0" fmla="*/ 0 h 351657"/>
                <a:gd name="connsiteX1" fmla="*/ 13529 w 13528"/>
                <a:gd name="connsiteY1" fmla="*/ 0 h 351657"/>
                <a:gd name="connsiteX2" fmla="*/ 13529 w 13528"/>
                <a:gd name="connsiteY2" fmla="*/ 351658 h 351657"/>
                <a:gd name="connsiteX3" fmla="*/ 0 w 13528"/>
                <a:gd name="connsiteY3" fmla="*/ 351658 h 351657"/>
              </a:gdLst>
              <a:ahLst/>
              <a:cxnLst>
                <a:cxn ang="0">
                  <a:pos x="connsiteX0" y="connsiteY0"/>
                </a:cxn>
                <a:cxn ang="0">
                  <a:pos x="connsiteX1" y="connsiteY1"/>
                </a:cxn>
                <a:cxn ang="0">
                  <a:pos x="connsiteX2" y="connsiteY2"/>
                </a:cxn>
                <a:cxn ang="0">
                  <a:pos x="connsiteX3" y="connsiteY3"/>
                </a:cxn>
              </a:cxnLst>
              <a:rect l="l" t="t" r="r" b="b"/>
              <a:pathLst>
                <a:path w="13528" h="351657">
                  <a:moveTo>
                    <a:pt x="0" y="0"/>
                  </a:moveTo>
                  <a:lnTo>
                    <a:pt x="13529" y="0"/>
                  </a:lnTo>
                  <a:lnTo>
                    <a:pt x="13529" y="351658"/>
                  </a:lnTo>
                  <a:lnTo>
                    <a:pt x="0" y="351658"/>
                  </a:lnTo>
                  <a:close/>
                </a:path>
              </a:pathLst>
            </a:custGeom>
            <a:solidFill>
              <a:schemeClr val="bg1">
                <a:lumMod val="75000"/>
              </a:schemeClr>
            </a:solidFill>
            <a:ln w="1404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7EB196B-289C-AA4A-8C57-F0103327893D}"/>
                </a:ext>
              </a:extLst>
            </p:cNvPr>
            <p:cNvSpPr/>
            <p:nvPr/>
          </p:nvSpPr>
          <p:spPr>
            <a:xfrm>
              <a:off x="9151564"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C07F697-4616-5B42-A3E8-158897A8B784}"/>
                </a:ext>
              </a:extLst>
            </p:cNvPr>
            <p:cNvSpPr/>
            <p:nvPr/>
          </p:nvSpPr>
          <p:spPr>
            <a:xfrm>
              <a:off x="8806860"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48468D0-26A3-DD4A-8BA1-7A2D65E0DDDB}"/>
                </a:ext>
              </a:extLst>
            </p:cNvPr>
            <p:cNvSpPr/>
            <p:nvPr/>
          </p:nvSpPr>
          <p:spPr>
            <a:xfrm>
              <a:off x="8462156" y="2508259"/>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B9B9219-EF56-644F-88BF-47B8EC49250D}"/>
                </a:ext>
              </a:extLst>
            </p:cNvPr>
            <p:cNvSpPr/>
            <p:nvPr/>
          </p:nvSpPr>
          <p:spPr>
            <a:xfrm>
              <a:off x="9151564"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CDF7573-55A9-694C-90E0-A64BDCF0861C}"/>
                </a:ext>
              </a:extLst>
            </p:cNvPr>
            <p:cNvSpPr/>
            <p:nvPr/>
          </p:nvSpPr>
          <p:spPr>
            <a:xfrm>
              <a:off x="8806860"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10D2E1F-E8CA-6A47-90BC-7888E79F6E5E}"/>
                </a:ext>
              </a:extLst>
            </p:cNvPr>
            <p:cNvSpPr/>
            <p:nvPr/>
          </p:nvSpPr>
          <p:spPr>
            <a:xfrm>
              <a:off x="8462156" y="3709663"/>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3FB205B4-4CC6-8845-B277-6F8B4BFE1732}"/>
                </a:ext>
              </a:extLst>
            </p:cNvPr>
            <p:cNvSpPr/>
            <p:nvPr/>
          </p:nvSpPr>
          <p:spPr>
            <a:xfrm>
              <a:off x="9080819"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BD0A706-F094-7C40-98BC-858373F5AFF6}"/>
                </a:ext>
              </a:extLst>
            </p:cNvPr>
            <p:cNvSpPr/>
            <p:nvPr/>
          </p:nvSpPr>
          <p:spPr>
            <a:xfrm>
              <a:off x="8736256"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74B228-18AA-4F4D-BDBD-02D9FDA49919}"/>
                </a:ext>
              </a:extLst>
            </p:cNvPr>
            <p:cNvSpPr/>
            <p:nvPr/>
          </p:nvSpPr>
          <p:spPr>
            <a:xfrm>
              <a:off x="8391552" y="3108891"/>
              <a:ext cx="14092" cy="437040"/>
            </a:xfrm>
            <a:custGeom>
              <a:avLst/>
              <a:gdLst>
                <a:gd name="connsiteX0" fmla="*/ 0 w 14092"/>
                <a:gd name="connsiteY0" fmla="*/ 0 h 437040"/>
                <a:gd name="connsiteX1" fmla="*/ 0 w 14092"/>
                <a:gd name="connsiteY1" fmla="*/ 437041 h 437040"/>
              </a:gdLst>
              <a:ahLst/>
              <a:cxnLst>
                <a:cxn ang="0">
                  <a:pos x="connsiteX0" y="connsiteY0"/>
                </a:cxn>
                <a:cxn ang="0">
                  <a:pos x="connsiteX1" y="connsiteY1"/>
                </a:cxn>
              </a:cxnLst>
              <a:rect l="l" t="t" r="r" b="b"/>
              <a:pathLst>
                <a:path w="14092" h="437040">
                  <a:moveTo>
                    <a:pt x="0" y="0"/>
                  </a:moveTo>
                  <a:lnTo>
                    <a:pt x="0" y="437041"/>
                  </a:lnTo>
                </a:path>
              </a:pathLst>
            </a:custGeom>
            <a:ln w="4353" cap="flat">
              <a:solidFill>
                <a:schemeClr val="bg1">
                  <a:lumMod val="85000"/>
                </a:schemeClr>
              </a:solid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A493D3EB-E09E-2A46-A332-23FFD8835535}"/>
                </a:ext>
              </a:extLst>
            </p:cNvPr>
            <p:cNvSpPr/>
            <p:nvPr/>
          </p:nvSpPr>
          <p:spPr>
            <a:xfrm>
              <a:off x="7953556" y="2294592"/>
              <a:ext cx="1636005" cy="49935"/>
            </a:xfrm>
            <a:custGeom>
              <a:avLst/>
              <a:gdLst>
                <a:gd name="connsiteX0" fmla="*/ 15361 w 1636005"/>
                <a:gd name="connsiteY0" fmla="*/ 0 h 49935"/>
                <a:gd name="connsiteX1" fmla="*/ 1620645 w 1636005"/>
                <a:gd name="connsiteY1" fmla="*/ 0 h 49935"/>
                <a:gd name="connsiteX2" fmla="*/ 1636005 w 1636005"/>
                <a:gd name="connsiteY2" fmla="*/ 15332 h 49935"/>
                <a:gd name="connsiteX3" fmla="*/ 1636005 w 1636005"/>
                <a:gd name="connsiteY3" fmla="*/ 49935 h 49935"/>
                <a:gd name="connsiteX4" fmla="*/ 1636005 w 1636005"/>
                <a:gd name="connsiteY4" fmla="*/ 49935 h 49935"/>
                <a:gd name="connsiteX5" fmla="*/ 0 w 1636005"/>
                <a:gd name="connsiteY5" fmla="*/ 49935 h 49935"/>
                <a:gd name="connsiteX6" fmla="*/ 0 w 1636005"/>
                <a:gd name="connsiteY6" fmla="*/ 49935 h 49935"/>
                <a:gd name="connsiteX7" fmla="*/ 0 w 1636005"/>
                <a:gd name="connsiteY7" fmla="*/ 15332 h 49935"/>
                <a:gd name="connsiteX8" fmla="*/ 15361 w 1636005"/>
                <a:gd name="connsiteY8" fmla="*/ 0 h 4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005" h="49935">
                  <a:moveTo>
                    <a:pt x="15361" y="0"/>
                  </a:moveTo>
                  <a:lnTo>
                    <a:pt x="1620645" y="0"/>
                  </a:lnTo>
                  <a:cubicBezTo>
                    <a:pt x="1629128" y="0"/>
                    <a:pt x="1636005" y="6865"/>
                    <a:pt x="1636005" y="15332"/>
                  </a:cubicBezTo>
                  <a:lnTo>
                    <a:pt x="1636005" y="49935"/>
                  </a:lnTo>
                  <a:lnTo>
                    <a:pt x="1636005" y="49935"/>
                  </a:lnTo>
                  <a:lnTo>
                    <a:pt x="0" y="49935"/>
                  </a:lnTo>
                  <a:lnTo>
                    <a:pt x="0" y="49935"/>
                  </a:lnTo>
                  <a:lnTo>
                    <a:pt x="0" y="15332"/>
                  </a:lnTo>
                  <a:cubicBezTo>
                    <a:pt x="0" y="6865"/>
                    <a:pt x="6877" y="0"/>
                    <a:pt x="15361" y="0"/>
                  </a:cubicBezTo>
                  <a:close/>
                </a:path>
              </a:pathLst>
            </a:custGeom>
            <a:solidFill>
              <a:srgbClr val="DEDEDE"/>
            </a:solidFill>
            <a:ln w="1404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98FB7AD-A3B6-7040-BF4F-50ABC9C41913}"/>
                </a:ext>
              </a:extLst>
            </p:cNvPr>
            <p:cNvSpPr/>
            <p:nvPr/>
          </p:nvSpPr>
          <p:spPr>
            <a:xfrm>
              <a:off x="7974976" y="4310576"/>
              <a:ext cx="1450547" cy="28132"/>
            </a:xfrm>
            <a:custGeom>
              <a:avLst/>
              <a:gdLst>
                <a:gd name="connsiteX0" fmla="*/ 1450547 w 1450547"/>
                <a:gd name="connsiteY0" fmla="*/ 28133 h 28132"/>
                <a:gd name="connsiteX1" fmla="*/ 28185 w 1450547"/>
                <a:gd name="connsiteY1" fmla="*/ 28133 h 28132"/>
                <a:gd name="connsiteX2" fmla="*/ 0 w 1450547"/>
                <a:gd name="connsiteY2" fmla="*/ 0 h 28132"/>
                <a:gd name="connsiteX3" fmla="*/ 1450547 w 1450547"/>
                <a:gd name="connsiteY3" fmla="*/ 0 h 28132"/>
              </a:gdLst>
              <a:ahLst/>
              <a:cxnLst>
                <a:cxn ang="0">
                  <a:pos x="connsiteX0" y="connsiteY0"/>
                </a:cxn>
                <a:cxn ang="0">
                  <a:pos x="connsiteX1" y="connsiteY1"/>
                </a:cxn>
                <a:cxn ang="0">
                  <a:pos x="connsiteX2" y="connsiteY2"/>
                </a:cxn>
                <a:cxn ang="0">
                  <a:pos x="connsiteX3" y="connsiteY3"/>
                </a:cxn>
              </a:cxnLst>
              <a:rect l="l" t="t" r="r" b="b"/>
              <a:pathLst>
                <a:path w="1450547" h="28132">
                  <a:moveTo>
                    <a:pt x="1450547" y="28133"/>
                  </a:moveTo>
                  <a:lnTo>
                    <a:pt x="28185" y="28133"/>
                  </a:lnTo>
                  <a:cubicBezTo>
                    <a:pt x="12619" y="28133"/>
                    <a:pt x="0" y="15543"/>
                    <a:pt x="0" y="0"/>
                  </a:cubicBezTo>
                  <a:lnTo>
                    <a:pt x="1450547" y="0"/>
                  </a:lnTo>
                  <a:close/>
                </a:path>
              </a:pathLst>
            </a:custGeom>
            <a:solidFill>
              <a:srgbClr val="C2C2C2"/>
            </a:solidFill>
            <a:ln w="1404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3D515B7-5086-7849-8AA5-4B9D5382A0C6}"/>
                </a:ext>
              </a:extLst>
            </p:cNvPr>
            <p:cNvSpPr/>
            <p:nvPr/>
          </p:nvSpPr>
          <p:spPr>
            <a:xfrm>
              <a:off x="8117593" y="3688423"/>
              <a:ext cx="1471967" cy="49513"/>
            </a:xfrm>
            <a:custGeom>
              <a:avLst/>
              <a:gdLst>
                <a:gd name="connsiteX0" fmla="*/ 0 w 1471967"/>
                <a:gd name="connsiteY0" fmla="*/ 49514 h 49513"/>
                <a:gd name="connsiteX1" fmla="*/ 1430818 w 1471967"/>
                <a:gd name="connsiteY1" fmla="*/ 49514 h 49513"/>
                <a:gd name="connsiteX2" fmla="*/ 1471968 w 1471967"/>
                <a:gd name="connsiteY2" fmla="*/ 0 h 49513"/>
                <a:gd name="connsiteX3" fmla="*/ 0 w 1471967"/>
                <a:gd name="connsiteY3" fmla="*/ 0 h 49513"/>
              </a:gdLst>
              <a:ahLst/>
              <a:cxnLst>
                <a:cxn ang="0">
                  <a:pos x="connsiteX0" y="connsiteY0"/>
                </a:cxn>
                <a:cxn ang="0">
                  <a:pos x="connsiteX1" y="connsiteY1"/>
                </a:cxn>
                <a:cxn ang="0">
                  <a:pos x="connsiteX2" y="connsiteY2"/>
                </a:cxn>
                <a:cxn ang="0">
                  <a:pos x="connsiteX3" y="connsiteY3"/>
                </a:cxn>
              </a:cxnLst>
              <a:rect l="l" t="t" r="r" b="b"/>
              <a:pathLst>
                <a:path w="1471967" h="49513">
                  <a:moveTo>
                    <a:pt x="0" y="49514"/>
                  </a:moveTo>
                  <a:lnTo>
                    <a:pt x="1430818" y="49514"/>
                  </a:lnTo>
                  <a:cubicBezTo>
                    <a:pt x="1462808" y="49514"/>
                    <a:pt x="1471968" y="17442"/>
                    <a:pt x="1471968" y="0"/>
                  </a:cubicBezTo>
                  <a:lnTo>
                    <a:pt x="0" y="0"/>
                  </a:lnTo>
                  <a:close/>
                </a:path>
              </a:pathLst>
            </a:custGeom>
            <a:solidFill>
              <a:srgbClr val="C2C2C2"/>
            </a:solidFill>
            <a:ln w="1404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F71EF0E-4982-364A-821B-F4CC298863A8}"/>
                </a:ext>
              </a:extLst>
            </p:cNvPr>
            <p:cNvSpPr/>
            <p:nvPr/>
          </p:nvSpPr>
          <p:spPr>
            <a:xfrm>
              <a:off x="8117593" y="2483502"/>
              <a:ext cx="1471967" cy="49372"/>
            </a:xfrm>
            <a:custGeom>
              <a:avLst/>
              <a:gdLst>
                <a:gd name="connsiteX0" fmla="*/ 0 w 1471967"/>
                <a:gd name="connsiteY0" fmla="*/ 49373 h 49372"/>
                <a:gd name="connsiteX1" fmla="*/ 1430818 w 1471967"/>
                <a:gd name="connsiteY1" fmla="*/ 49373 h 49372"/>
                <a:gd name="connsiteX2" fmla="*/ 1471968 w 1471967"/>
                <a:gd name="connsiteY2" fmla="*/ 0 h 49372"/>
                <a:gd name="connsiteX3" fmla="*/ 0 w 1471967"/>
                <a:gd name="connsiteY3" fmla="*/ 0 h 49372"/>
              </a:gdLst>
              <a:ahLst/>
              <a:cxnLst>
                <a:cxn ang="0">
                  <a:pos x="connsiteX0" y="connsiteY0"/>
                </a:cxn>
                <a:cxn ang="0">
                  <a:pos x="connsiteX1" y="connsiteY1"/>
                </a:cxn>
                <a:cxn ang="0">
                  <a:pos x="connsiteX2" y="connsiteY2"/>
                </a:cxn>
                <a:cxn ang="0">
                  <a:pos x="connsiteX3" y="connsiteY3"/>
                </a:cxn>
              </a:cxnLst>
              <a:rect l="l" t="t" r="r" b="b"/>
              <a:pathLst>
                <a:path w="1471967" h="49372">
                  <a:moveTo>
                    <a:pt x="0" y="49373"/>
                  </a:moveTo>
                  <a:lnTo>
                    <a:pt x="1430818" y="49373"/>
                  </a:lnTo>
                  <a:cubicBezTo>
                    <a:pt x="1462808" y="49373"/>
                    <a:pt x="1471968" y="17442"/>
                    <a:pt x="1471968" y="0"/>
                  </a:cubicBezTo>
                  <a:lnTo>
                    <a:pt x="0" y="0"/>
                  </a:lnTo>
                  <a:close/>
                </a:path>
              </a:pathLst>
            </a:custGeom>
            <a:solidFill>
              <a:srgbClr val="C2C2C2"/>
            </a:solidFill>
            <a:ln w="1404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1AFA4E3-25BE-144A-A000-9D9A978FC95B}"/>
                </a:ext>
              </a:extLst>
            </p:cNvPr>
            <p:cNvSpPr/>
            <p:nvPr/>
          </p:nvSpPr>
          <p:spPr>
            <a:xfrm>
              <a:off x="7953556" y="3084134"/>
              <a:ext cx="1471967" cy="49513"/>
            </a:xfrm>
            <a:custGeom>
              <a:avLst/>
              <a:gdLst>
                <a:gd name="connsiteX0" fmla="*/ 1471968 w 1471967"/>
                <a:gd name="connsiteY0" fmla="*/ 49513 h 49513"/>
                <a:gd name="connsiteX1" fmla="*/ 41009 w 1471967"/>
                <a:gd name="connsiteY1" fmla="*/ 49513 h 49513"/>
                <a:gd name="connsiteX2" fmla="*/ 0 w 1471967"/>
                <a:gd name="connsiteY2" fmla="*/ 0 h 49513"/>
                <a:gd name="connsiteX3" fmla="*/ 1471968 w 1471967"/>
                <a:gd name="connsiteY3" fmla="*/ 0 h 49513"/>
              </a:gdLst>
              <a:ahLst/>
              <a:cxnLst>
                <a:cxn ang="0">
                  <a:pos x="connsiteX0" y="connsiteY0"/>
                </a:cxn>
                <a:cxn ang="0">
                  <a:pos x="connsiteX1" y="connsiteY1"/>
                </a:cxn>
                <a:cxn ang="0">
                  <a:pos x="connsiteX2" y="connsiteY2"/>
                </a:cxn>
                <a:cxn ang="0">
                  <a:pos x="connsiteX3" y="connsiteY3"/>
                </a:cxn>
              </a:cxnLst>
              <a:rect l="l" t="t" r="r" b="b"/>
              <a:pathLst>
                <a:path w="1471967" h="49513">
                  <a:moveTo>
                    <a:pt x="1471968" y="49513"/>
                  </a:moveTo>
                  <a:lnTo>
                    <a:pt x="41009" y="49513"/>
                  </a:lnTo>
                  <a:cubicBezTo>
                    <a:pt x="9160" y="49513"/>
                    <a:pt x="0" y="17583"/>
                    <a:pt x="0" y="0"/>
                  </a:cubicBezTo>
                  <a:lnTo>
                    <a:pt x="1471968" y="0"/>
                  </a:lnTo>
                  <a:close/>
                </a:path>
              </a:pathLst>
            </a:custGeom>
            <a:solidFill>
              <a:srgbClr val="C2C2C2"/>
            </a:solidFill>
            <a:ln w="1404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DAC1488-E63B-7F40-AB3D-B2B272A2ED69}"/>
                </a:ext>
              </a:extLst>
            </p:cNvPr>
            <p:cNvSpPr/>
            <p:nvPr/>
          </p:nvSpPr>
          <p:spPr>
            <a:xfrm>
              <a:off x="8352516" y="4732284"/>
              <a:ext cx="838225" cy="72866"/>
            </a:xfrm>
            <a:custGeom>
              <a:avLst/>
              <a:gdLst>
                <a:gd name="connsiteX0" fmla="*/ 0 w 838225"/>
                <a:gd name="connsiteY0" fmla="*/ 0 h 82709"/>
                <a:gd name="connsiteX1" fmla="*/ 838226 w 838225"/>
                <a:gd name="connsiteY1" fmla="*/ 0 h 82709"/>
                <a:gd name="connsiteX2" fmla="*/ 838226 w 838225"/>
                <a:gd name="connsiteY2" fmla="*/ 82710 h 82709"/>
                <a:gd name="connsiteX3" fmla="*/ 0 w 838225"/>
                <a:gd name="connsiteY3" fmla="*/ 82710 h 82709"/>
              </a:gdLst>
              <a:ahLst/>
              <a:cxnLst>
                <a:cxn ang="0">
                  <a:pos x="connsiteX0" y="connsiteY0"/>
                </a:cxn>
                <a:cxn ang="0">
                  <a:pos x="connsiteX1" y="connsiteY1"/>
                </a:cxn>
                <a:cxn ang="0">
                  <a:pos x="connsiteX2" y="connsiteY2"/>
                </a:cxn>
                <a:cxn ang="0">
                  <a:pos x="connsiteX3" y="connsiteY3"/>
                </a:cxn>
              </a:cxnLst>
              <a:rect l="l" t="t" r="r" b="b"/>
              <a:pathLst>
                <a:path w="838225" h="82709">
                  <a:moveTo>
                    <a:pt x="0" y="0"/>
                  </a:moveTo>
                  <a:lnTo>
                    <a:pt x="838226" y="0"/>
                  </a:lnTo>
                  <a:lnTo>
                    <a:pt x="838226" y="82710"/>
                  </a:lnTo>
                  <a:lnTo>
                    <a:pt x="0" y="82710"/>
                  </a:lnTo>
                  <a:close/>
                </a:path>
              </a:pathLst>
            </a:custGeom>
            <a:solidFill>
              <a:schemeClr val="bg1">
                <a:lumMod val="65000"/>
              </a:schemeClr>
            </a:solidFill>
            <a:ln w="1404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905B87C-A539-D54B-88D6-BF0885421DBC}"/>
                </a:ext>
              </a:extLst>
            </p:cNvPr>
            <p:cNvSpPr/>
            <p:nvPr/>
          </p:nvSpPr>
          <p:spPr>
            <a:xfrm>
              <a:off x="7953555" y="2344527"/>
              <a:ext cx="1636005" cy="2387616"/>
            </a:xfrm>
            <a:custGeom>
              <a:avLst/>
              <a:gdLst>
                <a:gd name="connsiteX0" fmla="*/ 1636005 w 1636005"/>
                <a:gd name="connsiteY0" fmla="*/ 2387617 h 2387616"/>
                <a:gd name="connsiteX1" fmla="*/ 1471968 w 1636005"/>
                <a:gd name="connsiteY1" fmla="*/ 2387617 h 2387616"/>
                <a:gd name="connsiteX2" fmla="*/ 1471968 w 1636005"/>
                <a:gd name="connsiteY2" fmla="*/ 1965627 h 2387616"/>
                <a:gd name="connsiteX3" fmla="*/ 0 w 1636005"/>
                <a:gd name="connsiteY3" fmla="*/ 1965627 h 2387616"/>
                <a:gd name="connsiteX4" fmla="*/ 0 w 1636005"/>
                <a:gd name="connsiteY4" fmla="*/ 1222644 h 2387616"/>
                <a:gd name="connsiteX5" fmla="*/ 21280 w 1636005"/>
                <a:gd name="connsiteY5" fmla="*/ 1201967 h 2387616"/>
                <a:gd name="connsiteX6" fmla="*/ 1471968 w 1636005"/>
                <a:gd name="connsiteY6" fmla="*/ 1201967 h 2387616"/>
                <a:gd name="connsiteX7" fmla="*/ 1471968 w 1636005"/>
                <a:gd name="connsiteY7" fmla="*/ 764364 h 2387616"/>
                <a:gd name="connsiteX8" fmla="*/ 21280 w 1636005"/>
                <a:gd name="connsiteY8" fmla="*/ 764364 h 2387616"/>
                <a:gd name="connsiteX9" fmla="*/ 0 w 1636005"/>
                <a:gd name="connsiteY9" fmla="*/ 743124 h 2387616"/>
                <a:gd name="connsiteX10" fmla="*/ 0 w 1636005"/>
                <a:gd name="connsiteY10" fmla="*/ 0 h 2387616"/>
                <a:gd name="connsiteX11" fmla="*/ 1636005 w 1636005"/>
                <a:gd name="connsiteY11" fmla="*/ 0 h 2387616"/>
                <a:gd name="connsiteX12" fmla="*/ 1636005 w 1636005"/>
                <a:gd name="connsiteY12" fmla="*/ 146993 h 2387616"/>
                <a:gd name="connsiteX13" fmla="*/ 1618813 w 1636005"/>
                <a:gd name="connsiteY13" fmla="*/ 164295 h 2387616"/>
                <a:gd name="connsiteX14" fmla="*/ 164037 w 1636005"/>
                <a:gd name="connsiteY14" fmla="*/ 164295 h 2387616"/>
                <a:gd name="connsiteX15" fmla="*/ 164037 w 1636005"/>
                <a:gd name="connsiteY15" fmla="*/ 600772 h 2387616"/>
                <a:gd name="connsiteX16" fmla="*/ 1614726 w 1636005"/>
                <a:gd name="connsiteY16" fmla="*/ 600772 h 2387616"/>
                <a:gd name="connsiteX17" fmla="*/ 1636005 w 1636005"/>
                <a:gd name="connsiteY17" fmla="*/ 622013 h 2387616"/>
                <a:gd name="connsiteX18" fmla="*/ 1636005 w 1636005"/>
                <a:gd name="connsiteY18" fmla="*/ 1343896 h 2387616"/>
                <a:gd name="connsiteX19" fmla="*/ 1614726 w 1636005"/>
                <a:gd name="connsiteY19" fmla="*/ 1365136 h 2387616"/>
                <a:gd name="connsiteX20" fmla="*/ 164037 w 1636005"/>
                <a:gd name="connsiteY20" fmla="*/ 1365136 h 2387616"/>
                <a:gd name="connsiteX21" fmla="*/ 164037 w 1636005"/>
                <a:gd name="connsiteY21" fmla="*/ 1802177 h 2387616"/>
                <a:gd name="connsiteX22" fmla="*/ 1614726 w 1636005"/>
                <a:gd name="connsiteY22" fmla="*/ 1802177 h 2387616"/>
                <a:gd name="connsiteX23" fmla="*/ 1636005 w 1636005"/>
                <a:gd name="connsiteY23" fmla="*/ 1823417 h 238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36005" h="2387616">
                  <a:moveTo>
                    <a:pt x="1636005" y="2387617"/>
                  </a:moveTo>
                  <a:lnTo>
                    <a:pt x="1471968" y="2387617"/>
                  </a:lnTo>
                  <a:lnTo>
                    <a:pt x="1471968" y="1965627"/>
                  </a:lnTo>
                  <a:lnTo>
                    <a:pt x="0" y="1965627"/>
                  </a:lnTo>
                  <a:lnTo>
                    <a:pt x="0" y="1222644"/>
                  </a:lnTo>
                  <a:cubicBezTo>
                    <a:pt x="378" y="1211166"/>
                    <a:pt x="9774" y="1202036"/>
                    <a:pt x="21280" y="1201967"/>
                  </a:cubicBezTo>
                  <a:lnTo>
                    <a:pt x="1471968" y="1201967"/>
                  </a:lnTo>
                  <a:lnTo>
                    <a:pt x="1471968" y="764364"/>
                  </a:lnTo>
                  <a:lnTo>
                    <a:pt x="21280" y="764364"/>
                  </a:lnTo>
                  <a:cubicBezTo>
                    <a:pt x="9527" y="764364"/>
                    <a:pt x="0" y="754855"/>
                    <a:pt x="0" y="743124"/>
                  </a:cubicBezTo>
                  <a:lnTo>
                    <a:pt x="0" y="0"/>
                  </a:lnTo>
                  <a:lnTo>
                    <a:pt x="1636005" y="0"/>
                  </a:lnTo>
                  <a:lnTo>
                    <a:pt x="1636005" y="146993"/>
                  </a:lnTo>
                  <a:cubicBezTo>
                    <a:pt x="1636005" y="156493"/>
                    <a:pt x="1628325" y="164217"/>
                    <a:pt x="1618813" y="164295"/>
                  </a:cubicBezTo>
                  <a:lnTo>
                    <a:pt x="164037" y="164295"/>
                  </a:lnTo>
                  <a:lnTo>
                    <a:pt x="164037" y="600772"/>
                  </a:lnTo>
                  <a:lnTo>
                    <a:pt x="1614726" y="600772"/>
                  </a:lnTo>
                  <a:cubicBezTo>
                    <a:pt x="1626479" y="600772"/>
                    <a:pt x="1636005" y="610281"/>
                    <a:pt x="1636005" y="622013"/>
                  </a:cubicBezTo>
                  <a:lnTo>
                    <a:pt x="1636005" y="1343896"/>
                  </a:lnTo>
                  <a:cubicBezTo>
                    <a:pt x="1635935" y="1355595"/>
                    <a:pt x="1626451" y="1365066"/>
                    <a:pt x="1614726" y="1365136"/>
                  </a:cubicBezTo>
                  <a:lnTo>
                    <a:pt x="164037" y="1365136"/>
                  </a:lnTo>
                  <a:lnTo>
                    <a:pt x="164037" y="1802177"/>
                  </a:lnTo>
                  <a:lnTo>
                    <a:pt x="1614726" y="1802177"/>
                  </a:lnTo>
                  <a:cubicBezTo>
                    <a:pt x="1626451" y="1802247"/>
                    <a:pt x="1635935" y="1811714"/>
                    <a:pt x="1636005" y="1823417"/>
                  </a:cubicBezTo>
                  <a:close/>
                </a:path>
              </a:pathLst>
            </a:custGeom>
            <a:solidFill>
              <a:schemeClr val="bg1">
                <a:lumMod val="85000"/>
              </a:schemeClr>
            </a:solidFill>
            <a:ln w="14041" cap="flat">
              <a:noFill/>
              <a:prstDash val="solid"/>
              <a:miter/>
            </a:ln>
          </p:spPr>
          <p:txBody>
            <a:bodyPr rtlCol="0" anchor="ctr"/>
            <a:lstStyle/>
            <a:p>
              <a:endParaRPr lang="en-US" dirty="0"/>
            </a:p>
          </p:txBody>
        </p:sp>
      </p:grpSp>
      <p:grpSp>
        <p:nvGrpSpPr>
          <p:cNvPr id="148" name="Group 147">
            <a:extLst>
              <a:ext uri="{FF2B5EF4-FFF2-40B4-BE49-F238E27FC236}">
                <a16:creationId xmlns:a16="http://schemas.microsoft.com/office/drawing/2014/main" id="{2CFC7EEB-72A5-4045-812C-B7E37D51C440}"/>
              </a:ext>
            </a:extLst>
          </p:cNvPr>
          <p:cNvGrpSpPr/>
          <p:nvPr/>
        </p:nvGrpSpPr>
        <p:grpSpPr>
          <a:xfrm>
            <a:off x="5303520" y="1294925"/>
            <a:ext cx="6766560" cy="1280160"/>
            <a:chOff x="3020194" y="4893748"/>
            <a:chExt cx="3304556" cy="960371"/>
          </a:xfrm>
          <a:solidFill>
            <a:schemeClr val="accent3"/>
          </a:solidFill>
          <a:effectLst/>
        </p:grpSpPr>
        <p:sp>
          <p:nvSpPr>
            <p:cNvPr id="149" name="Rectangle 148">
              <a:extLst>
                <a:ext uri="{FF2B5EF4-FFF2-40B4-BE49-F238E27FC236}">
                  <a16:creationId xmlns:a16="http://schemas.microsoft.com/office/drawing/2014/main" id="{22EF140D-5429-0E43-A5C8-EA356AC71373}"/>
                </a:ext>
              </a:extLst>
            </p:cNvPr>
            <p:cNvSpPr/>
            <p:nvPr/>
          </p:nvSpPr>
          <p:spPr>
            <a:xfrm>
              <a:off x="3020194" y="4893748"/>
              <a:ext cx="3304556" cy="960370"/>
            </a:xfrm>
            <a:prstGeom prst="rect">
              <a:avLst/>
            </a:prstGeom>
            <a:solidFill>
              <a:schemeClr val="bg1">
                <a:lumMod val="95000"/>
              </a:schemeClr>
            </a:solidFill>
          </p:spPr>
          <p:txBody>
            <a:bodyPr wrap="square" lIns="457200" tIns="0" rIns="365760" bIns="0" anchor="ctr" anchorCtr="0">
              <a:noAutofit/>
            </a:bodyPr>
            <a:lstStyle/>
            <a:p>
              <a:pPr algn="r">
                <a:lnSpc>
                  <a:spcPts val="1600"/>
                </a:lnSpc>
                <a:spcAft>
                  <a:spcPts val="300"/>
                </a:spcAft>
                <a:buClr>
                  <a:schemeClr val="accent2"/>
                </a:buClr>
              </a:pPr>
              <a:r>
                <a:rPr lang="en-US" b="1" dirty="0">
                  <a:solidFill>
                    <a:schemeClr val="accent3"/>
                  </a:solidFill>
                </a:rPr>
                <a:t>Automatically replenish supplies</a:t>
              </a:r>
            </a:p>
            <a:p>
              <a:pPr algn="r">
                <a:lnSpc>
                  <a:spcPts val="1600"/>
                </a:lnSpc>
                <a:spcAft>
                  <a:spcPts val="300"/>
                </a:spcAft>
                <a:buClr>
                  <a:schemeClr val="accent2"/>
                </a:buClr>
              </a:pPr>
              <a:r>
                <a:rPr lang="en-US" sz="1600" dirty="0">
                  <a:solidFill>
                    <a:schemeClr val="bg1">
                      <a:lumMod val="65000"/>
                    </a:schemeClr>
                  </a:solidFill>
                </a:rPr>
                <a:t>Just-in-time toner and consumables delivery </a:t>
              </a:r>
            </a:p>
            <a:p>
              <a:pPr algn="r">
                <a:lnSpc>
                  <a:spcPts val="1600"/>
                </a:lnSpc>
                <a:spcAft>
                  <a:spcPts val="300"/>
                </a:spcAft>
                <a:buClr>
                  <a:schemeClr val="accent2"/>
                </a:buClr>
              </a:pPr>
              <a:r>
                <a:rPr lang="en-US" sz="1600" dirty="0">
                  <a:solidFill>
                    <a:schemeClr val="bg1">
                      <a:lumMod val="65000"/>
                    </a:schemeClr>
                  </a:solidFill>
                </a:rPr>
                <a:t>powered by artificial intelligence</a:t>
              </a:r>
            </a:p>
          </p:txBody>
        </p:sp>
        <p:sp>
          <p:nvSpPr>
            <p:cNvPr id="150" name="TextBox 149">
              <a:extLst>
                <a:ext uri="{FF2B5EF4-FFF2-40B4-BE49-F238E27FC236}">
                  <a16:creationId xmlns:a16="http://schemas.microsoft.com/office/drawing/2014/main" id="{D5BFC724-DBCA-0D4F-986F-B8E852196C2A}"/>
                </a:ext>
              </a:extLst>
            </p:cNvPr>
            <p:cNvSpPr txBox="1"/>
            <p:nvPr/>
          </p:nvSpPr>
          <p:spPr>
            <a:xfrm>
              <a:off x="6280094" y="4893748"/>
              <a:ext cx="44656" cy="960371"/>
            </a:xfrm>
            <a:prstGeom prst="rect">
              <a:avLst/>
            </a:prstGeom>
            <a:solidFill>
              <a:schemeClr val="accent2"/>
            </a:solidFill>
          </p:spPr>
          <p:txBody>
            <a:bodyPr wrap="square" lIns="457200" tIns="0" rIns="365760" bIns="0" rtlCol="0" anchor="t" anchorCtr="0">
              <a:noAutofit/>
            </a:bodyPr>
            <a:lstStyle/>
            <a:p>
              <a:pPr algn="r">
                <a:lnSpc>
                  <a:spcPts val="1700"/>
                </a:lnSpc>
                <a:spcAft>
                  <a:spcPts val="300"/>
                </a:spcAft>
              </a:pPr>
              <a:endParaRPr lang="en-US" b="1" dirty="0">
                <a:solidFill>
                  <a:schemeClr val="bg1"/>
                </a:solidFill>
                <a:latin typeface="Arial Black" panose="020B0604020202020204" pitchFamily="34" charset="0"/>
                <a:cs typeface="Arial Black" panose="020B0604020202020204" pitchFamily="34" charset="0"/>
              </a:endParaRPr>
            </a:p>
          </p:txBody>
        </p:sp>
      </p:grpSp>
      <p:grpSp>
        <p:nvGrpSpPr>
          <p:cNvPr id="151" name="Group 150">
            <a:extLst>
              <a:ext uri="{FF2B5EF4-FFF2-40B4-BE49-F238E27FC236}">
                <a16:creationId xmlns:a16="http://schemas.microsoft.com/office/drawing/2014/main" id="{047B243C-7FC3-4E43-80D6-2F284B382CFB}"/>
              </a:ext>
            </a:extLst>
          </p:cNvPr>
          <p:cNvGrpSpPr/>
          <p:nvPr/>
        </p:nvGrpSpPr>
        <p:grpSpPr>
          <a:xfrm>
            <a:off x="5303520" y="2620805"/>
            <a:ext cx="6766560" cy="1280161"/>
            <a:chOff x="4789100" y="4873446"/>
            <a:chExt cx="3304556" cy="960370"/>
          </a:xfrm>
          <a:solidFill>
            <a:schemeClr val="accent3"/>
          </a:solidFill>
          <a:effectLst/>
        </p:grpSpPr>
        <p:sp>
          <p:nvSpPr>
            <p:cNvPr id="152" name="Rectangle 151">
              <a:extLst>
                <a:ext uri="{FF2B5EF4-FFF2-40B4-BE49-F238E27FC236}">
                  <a16:creationId xmlns:a16="http://schemas.microsoft.com/office/drawing/2014/main" id="{D4AA8743-C1B1-4449-A05F-59B62840F724}"/>
                </a:ext>
              </a:extLst>
            </p:cNvPr>
            <p:cNvSpPr/>
            <p:nvPr/>
          </p:nvSpPr>
          <p:spPr>
            <a:xfrm>
              <a:off x="4789100" y="4873446"/>
              <a:ext cx="3304556" cy="960370"/>
            </a:xfrm>
            <a:prstGeom prst="rect">
              <a:avLst/>
            </a:prstGeom>
            <a:solidFill>
              <a:schemeClr val="bg1">
                <a:lumMod val="95000"/>
              </a:schemeClr>
            </a:solidFill>
          </p:spPr>
          <p:txBody>
            <a:bodyPr wrap="square" lIns="457200" tIns="365760" rIns="365760" bIns="365760" anchor="ctr" anchorCtr="0">
              <a:noAutofit/>
            </a:bodyPr>
            <a:lstStyle/>
            <a:p>
              <a:pPr algn="r">
                <a:lnSpc>
                  <a:spcPts val="1600"/>
                </a:lnSpc>
                <a:spcAft>
                  <a:spcPts val="300"/>
                </a:spcAft>
                <a:buClr>
                  <a:schemeClr val="accent2"/>
                </a:buClr>
              </a:pPr>
              <a:r>
                <a:rPr lang="en-US" b="1" dirty="0">
                  <a:solidFill>
                    <a:schemeClr val="accent3"/>
                  </a:solidFill>
                </a:rPr>
                <a:t>Add more business value</a:t>
              </a:r>
            </a:p>
            <a:p>
              <a:pPr algn="r">
                <a:lnSpc>
                  <a:spcPts val="1600"/>
                </a:lnSpc>
                <a:spcAft>
                  <a:spcPts val="300"/>
                </a:spcAft>
                <a:buClr>
                  <a:schemeClr val="accent2"/>
                </a:buClr>
              </a:pPr>
              <a:r>
                <a:rPr lang="en-US" b="1" dirty="0">
                  <a:solidFill>
                    <a:schemeClr val="accent3"/>
                  </a:solidFill>
                </a:rPr>
                <a:t>to your printer fleet</a:t>
              </a:r>
            </a:p>
            <a:p>
              <a:pPr algn="r">
                <a:lnSpc>
                  <a:spcPts val="1600"/>
                </a:lnSpc>
              </a:pPr>
              <a:r>
                <a:rPr lang="en-US" sz="1600" dirty="0">
                  <a:solidFill>
                    <a:schemeClr val="bg1">
                      <a:lumMod val="65000"/>
                    </a:schemeClr>
                  </a:solidFill>
                </a:rPr>
                <a:t>Optional value-adds: cloud workflow solutions,</a:t>
              </a:r>
            </a:p>
            <a:p>
              <a:pPr algn="r">
                <a:lnSpc>
                  <a:spcPts val="1600"/>
                </a:lnSpc>
              </a:pPr>
              <a:r>
                <a:rPr lang="en-US" sz="1600" dirty="0">
                  <a:solidFill>
                    <a:schemeClr val="bg1">
                      <a:lumMod val="65000"/>
                    </a:schemeClr>
                  </a:solidFill>
                </a:rPr>
                <a:t>predictive service, assessment services and more</a:t>
              </a:r>
            </a:p>
          </p:txBody>
        </p:sp>
        <p:sp>
          <p:nvSpPr>
            <p:cNvPr id="153" name="TextBox 152">
              <a:extLst>
                <a:ext uri="{FF2B5EF4-FFF2-40B4-BE49-F238E27FC236}">
                  <a16:creationId xmlns:a16="http://schemas.microsoft.com/office/drawing/2014/main" id="{FEB36806-ACE2-AF4F-BA92-9C6465B5CDAB}"/>
                </a:ext>
              </a:extLst>
            </p:cNvPr>
            <p:cNvSpPr txBox="1"/>
            <p:nvPr/>
          </p:nvSpPr>
          <p:spPr>
            <a:xfrm>
              <a:off x="8049000" y="4873446"/>
              <a:ext cx="44656" cy="960370"/>
            </a:xfrm>
            <a:prstGeom prst="rect">
              <a:avLst/>
            </a:prstGeom>
            <a:solidFill>
              <a:schemeClr val="accent2"/>
            </a:solidFill>
          </p:spPr>
          <p:txBody>
            <a:bodyPr wrap="square" lIns="457200" tIns="365760" rIns="365760" bIns="365760" rtlCol="0" anchor="ctr" anchorCtr="0">
              <a:noAutofit/>
            </a:bodyPr>
            <a:lstStyle/>
            <a:p>
              <a:pPr algn="r">
                <a:lnSpc>
                  <a:spcPts val="1700"/>
                </a:lnSpc>
                <a:spcAft>
                  <a:spcPts val="300"/>
                </a:spcAft>
              </a:pPr>
              <a:endParaRPr lang="en-US" b="1" dirty="0">
                <a:solidFill>
                  <a:schemeClr val="bg1"/>
                </a:solidFill>
                <a:latin typeface="Arial Black" panose="020B0604020202020204" pitchFamily="34" charset="0"/>
                <a:cs typeface="Arial Black" panose="020B0604020202020204" pitchFamily="34" charset="0"/>
              </a:endParaRPr>
            </a:p>
          </p:txBody>
        </p:sp>
      </p:grpSp>
      <p:grpSp>
        <p:nvGrpSpPr>
          <p:cNvPr id="154" name="Group 153">
            <a:extLst>
              <a:ext uri="{FF2B5EF4-FFF2-40B4-BE49-F238E27FC236}">
                <a16:creationId xmlns:a16="http://schemas.microsoft.com/office/drawing/2014/main" id="{3331F21F-F7BD-E24B-BA70-D2B226F57C7D}"/>
              </a:ext>
            </a:extLst>
          </p:cNvPr>
          <p:cNvGrpSpPr/>
          <p:nvPr/>
        </p:nvGrpSpPr>
        <p:grpSpPr>
          <a:xfrm>
            <a:off x="5303520" y="3964973"/>
            <a:ext cx="6766560" cy="1280161"/>
            <a:chOff x="1330260" y="5679585"/>
            <a:chExt cx="3304555" cy="960370"/>
          </a:xfrm>
          <a:solidFill>
            <a:schemeClr val="accent3"/>
          </a:solidFill>
          <a:effectLst/>
        </p:grpSpPr>
        <p:sp>
          <p:nvSpPr>
            <p:cNvPr id="155" name="Rectangle 154">
              <a:extLst>
                <a:ext uri="{FF2B5EF4-FFF2-40B4-BE49-F238E27FC236}">
                  <a16:creationId xmlns:a16="http://schemas.microsoft.com/office/drawing/2014/main" id="{66B137C9-1A19-414F-8D0F-A3F4C0B4E2F3}"/>
                </a:ext>
              </a:extLst>
            </p:cNvPr>
            <p:cNvSpPr/>
            <p:nvPr/>
          </p:nvSpPr>
          <p:spPr>
            <a:xfrm>
              <a:off x="1330260" y="5679585"/>
              <a:ext cx="3304555" cy="960370"/>
            </a:xfrm>
            <a:prstGeom prst="rect">
              <a:avLst/>
            </a:prstGeom>
            <a:solidFill>
              <a:schemeClr val="bg1">
                <a:lumMod val="95000"/>
              </a:schemeClr>
            </a:solidFill>
          </p:spPr>
          <p:txBody>
            <a:bodyPr wrap="square" lIns="457200" tIns="0" rIns="365760" bIns="0" anchor="ctr" anchorCtr="0">
              <a:noAutofit/>
            </a:bodyPr>
            <a:lstStyle/>
            <a:p>
              <a:pPr algn="r">
                <a:lnSpc>
                  <a:spcPts val="1700"/>
                </a:lnSpc>
                <a:spcAft>
                  <a:spcPts val="300"/>
                </a:spcAft>
                <a:buClr>
                  <a:schemeClr val="accent2"/>
                </a:buClr>
              </a:pPr>
              <a:r>
                <a:rPr lang="en-US" b="1" dirty="0">
                  <a:solidFill>
                    <a:schemeClr val="accent3"/>
                  </a:solidFill>
                </a:rPr>
                <a:t>Maximize printer uptime     </a:t>
              </a:r>
            </a:p>
            <a:p>
              <a:pPr algn="r">
                <a:lnSpc>
                  <a:spcPts val="1700"/>
                </a:lnSpc>
                <a:spcAft>
                  <a:spcPts val="300"/>
                </a:spcAft>
                <a:buClr>
                  <a:schemeClr val="accent2"/>
                </a:buClr>
              </a:pPr>
              <a:r>
                <a:rPr lang="en-US" sz="1600" dirty="0">
                  <a:solidFill>
                    <a:schemeClr val="bg1">
                      <a:lumMod val="65000"/>
                    </a:schemeClr>
                  </a:solidFill>
                </a:rPr>
                <a:t>Dedicated, expert service support</a:t>
              </a:r>
            </a:p>
          </p:txBody>
        </p:sp>
        <p:sp>
          <p:nvSpPr>
            <p:cNvPr id="156" name="TextBox 155">
              <a:extLst>
                <a:ext uri="{FF2B5EF4-FFF2-40B4-BE49-F238E27FC236}">
                  <a16:creationId xmlns:a16="http://schemas.microsoft.com/office/drawing/2014/main" id="{54C29EA4-35AB-A643-95C2-9DCD5BDB28C9}"/>
                </a:ext>
              </a:extLst>
            </p:cNvPr>
            <p:cNvSpPr txBox="1"/>
            <p:nvPr/>
          </p:nvSpPr>
          <p:spPr>
            <a:xfrm>
              <a:off x="4590159" y="5679585"/>
              <a:ext cx="44656" cy="960370"/>
            </a:xfrm>
            <a:prstGeom prst="rect">
              <a:avLst/>
            </a:prstGeom>
            <a:solidFill>
              <a:schemeClr val="accent2"/>
            </a:solidFill>
          </p:spPr>
          <p:txBody>
            <a:bodyPr wrap="square" lIns="457200" tIns="0" rIns="365760" bIns="0" rtlCol="0" anchor="t" anchorCtr="0">
              <a:noAutofit/>
            </a:bodyPr>
            <a:lstStyle/>
            <a:p>
              <a:pPr algn="r">
                <a:lnSpc>
                  <a:spcPts val="1700"/>
                </a:lnSpc>
                <a:spcAft>
                  <a:spcPts val="300"/>
                </a:spcAft>
              </a:pPr>
              <a:endParaRPr lang="en-US" b="1" dirty="0">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136" name="Group 135">
            <a:extLst>
              <a:ext uri="{FF2B5EF4-FFF2-40B4-BE49-F238E27FC236}">
                <a16:creationId xmlns:a16="http://schemas.microsoft.com/office/drawing/2014/main" id="{715CE8D7-DE9D-B349-BA78-A0C4DA0E67C0}"/>
              </a:ext>
            </a:extLst>
          </p:cNvPr>
          <p:cNvGrpSpPr/>
          <p:nvPr/>
        </p:nvGrpSpPr>
        <p:grpSpPr>
          <a:xfrm>
            <a:off x="694637" y="1149780"/>
            <a:ext cx="5943680" cy="4893208"/>
            <a:chOff x="2925651" y="1156187"/>
            <a:chExt cx="5943680" cy="4893208"/>
          </a:xfrm>
        </p:grpSpPr>
        <p:sp>
          <p:nvSpPr>
            <p:cNvPr id="123" name="Triangle 122">
              <a:extLst>
                <a:ext uri="{FF2B5EF4-FFF2-40B4-BE49-F238E27FC236}">
                  <a16:creationId xmlns:a16="http://schemas.microsoft.com/office/drawing/2014/main" id="{86992D35-5468-EF44-88C2-5B3277E9B545}"/>
                </a:ext>
              </a:extLst>
            </p:cNvPr>
            <p:cNvSpPr/>
            <p:nvPr/>
          </p:nvSpPr>
          <p:spPr bwMode="auto">
            <a:xfrm rot="14575092">
              <a:off x="2630302" y="2736879"/>
              <a:ext cx="3607865" cy="3017167"/>
            </a:xfrm>
            <a:custGeom>
              <a:avLst/>
              <a:gdLst>
                <a:gd name="connsiteX0" fmla="*/ 0 w 4356185"/>
                <a:gd name="connsiteY0" fmla="*/ 3767977 h 3767977"/>
                <a:gd name="connsiteX1" fmla="*/ 2178093 w 4356185"/>
                <a:gd name="connsiteY1" fmla="*/ 0 h 3767977"/>
                <a:gd name="connsiteX2" fmla="*/ 4356185 w 4356185"/>
                <a:gd name="connsiteY2" fmla="*/ 3767977 h 3767977"/>
                <a:gd name="connsiteX3" fmla="*/ 0 w 4356185"/>
                <a:gd name="connsiteY3" fmla="*/ 3767977 h 3767977"/>
                <a:gd name="connsiteX0" fmla="*/ 0 w 4075243"/>
                <a:gd name="connsiteY0" fmla="*/ 2846589 h 3767977"/>
                <a:gd name="connsiteX1" fmla="*/ 1897151 w 4075243"/>
                <a:gd name="connsiteY1" fmla="*/ 0 h 3767977"/>
                <a:gd name="connsiteX2" fmla="*/ 4075243 w 4075243"/>
                <a:gd name="connsiteY2" fmla="*/ 3767977 h 3767977"/>
                <a:gd name="connsiteX3" fmla="*/ 0 w 4075243"/>
                <a:gd name="connsiteY3" fmla="*/ 2846589 h 3767977"/>
                <a:gd name="connsiteX0" fmla="*/ 0 w 3802129"/>
                <a:gd name="connsiteY0" fmla="*/ 2846589 h 2981695"/>
                <a:gd name="connsiteX1" fmla="*/ 1897151 w 3802129"/>
                <a:gd name="connsiteY1" fmla="*/ 0 h 2981695"/>
                <a:gd name="connsiteX2" fmla="*/ 3802129 w 3802129"/>
                <a:gd name="connsiteY2" fmla="*/ 2981695 h 2981695"/>
                <a:gd name="connsiteX3" fmla="*/ 0 w 3802129"/>
                <a:gd name="connsiteY3" fmla="*/ 2846589 h 2981695"/>
                <a:gd name="connsiteX0" fmla="*/ 0 w 3768219"/>
                <a:gd name="connsiteY0" fmla="*/ 2445518 h 2981695"/>
                <a:gd name="connsiteX1" fmla="*/ 1863241 w 3768219"/>
                <a:gd name="connsiteY1" fmla="*/ 0 h 2981695"/>
                <a:gd name="connsiteX2" fmla="*/ 3768219 w 3768219"/>
                <a:gd name="connsiteY2" fmla="*/ 2981695 h 2981695"/>
                <a:gd name="connsiteX3" fmla="*/ 0 w 3768219"/>
                <a:gd name="connsiteY3" fmla="*/ 2445518 h 2981695"/>
                <a:gd name="connsiteX0" fmla="*/ 0 w 3607865"/>
                <a:gd name="connsiteY0" fmla="*/ 2445518 h 3127925"/>
                <a:gd name="connsiteX1" fmla="*/ 1863241 w 3607865"/>
                <a:gd name="connsiteY1" fmla="*/ 0 h 3127925"/>
                <a:gd name="connsiteX2" fmla="*/ 3607865 w 3607865"/>
                <a:gd name="connsiteY2" fmla="*/ 3127925 h 3127925"/>
                <a:gd name="connsiteX3" fmla="*/ 0 w 3607865"/>
                <a:gd name="connsiteY3" fmla="*/ 2445518 h 3127925"/>
                <a:gd name="connsiteX0" fmla="*/ 0 w 3607865"/>
                <a:gd name="connsiteY0" fmla="*/ 2334760 h 3017167"/>
                <a:gd name="connsiteX1" fmla="*/ 1968265 w 3607865"/>
                <a:gd name="connsiteY1" fmla="*/ 0 h 3017167"/>
                <a:gd name="connsiteX2" fmla="*/ 3607865 w 3607865"/>
                <a:gd name="connsiteY2" fmla="*/ 3017167 h 3017167"/>
                <a:gd name="connsiteX3" fmla="*/ 0 w 3607865"/>
                <a:gd name="connsiteY3" fmla="*/ 2334760 h 3017167"/>
              </a:gdLst>
              <a:ahLst/>
              <a:cxnLst>
                <a:cxn ang="0">
                  <a:pos x="connsiteX0" y="connsiteY0"/>
                </a:cxn>
                <a:cxn ang="0">
                  <a:pos x="connsiteX1" y="connsiteY1"/>
                </a:cxn>
                <a:cxn ang="0">
                  <a:pos x="connsiteX2" y="connsiteY2"/>
                </a:cxn>
                <a:cxn ang="0">
                  <a:pos x="connsiteX3" y="connsiteY3"/>
                </a:cxn>
              </a:cxnLst>
              <a:rect l="l" t="t" r="r" b="b"/>
              <a:pathLst>
                <a:path w="3607865" h="3017167">
                  <a:moveTo>
                    <a:pt x="0" y="2334760"/>
                  </a:moveTo>
                  <a:lnTo>
                    <a:pt x="1968265" y="0"/>
                  </a:lnTo>
                  <a:lnTo>
                    <a:pt x="3607865" y="3017167"/>
                  </a:lnTo>
                  <a:lnTo>
                    <a:pt x="0" y="2334760"/>
                  </a:lnTo>
                  <a:close/>
                </a:path>
              </a:pathLst>
            </a:custGeom>
            <a:solidFill>
              <a:schemeClr val="accent4">
                <a:alpha val="22701"/>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21" name="Oval 120">
              <a:extLst>
                <a:ext uri="{FF2B5EF4-FFF2-40B4-BE49-F238E27FC236}">
                  <a16:creationId xmlns:a16="http://schemas.microsoft.com/office/drawing/2014/main" id="{DEFE83BD-9804-AE45-8466-6A6C3F2BB786}"/>
                </a:ext>
              </a:extLst>
            </p:cNvPr>
            <p:cNvSpPr>
              <a:spLocks noChangeAspect="1"/>
            </p:cNvSpPr>
            <p:nvPr/>
          </p:nvSpPr>
          <p:spPr bwMode="auto">
            <a:xfrm>
              <a:off x="4441305" y="1156187"/>
              <a:ext cx="4428026" cy="4428026"/>
            </a:xfrm>
            <a:prstGeom prst="ellipse">
              <a:avLst/>
            </a:prstGeom>
            <a:solidFill>
              <a:schemeClr val="bg1"/>
            </a:solidFill>
            <a:ln w="4445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sp>
        <p:nvSpPr>
          <p:cNvPr id="2" name="Title 1">
            <a:extLst>
              <a:ext uri="{FF2B5EF4-FFF2-40B4-BE49-F238E27FC236}">
                <a16:creationId xmlns:a16="http://schemas.microsoft.com/office/drawing/2014/main" id="{08AF0335-43BF-D642-B53E-6F75C499BDF3}"/>
              </a:ext>
            </a:extLst>
          </p:cNvPr>
          <p:cNvSpPr>
            <a:spLocks noGrp="1"/>
          </p:cNvSpPr>
          <p:nvPr>
            <p:ph type="title"/>
          </p:nvPr>
        </p:nvSpPr>
        <p:spPr/>
        <p:txBody>
          <a:bodyPr/>
          <a:lstStyle/>
          <a:p>
            <a:r>
              <a:rPr lang="en-US" dirty="0"/>
              <a:t>A solution that is </a:t>
            </a:r>
            <a:r>
              <a:rPr lang="en-US" b="1" dirty="0"/>
              <a:t>efficient</a:t>
            </a:r>
            <a:r>
              <a:rPr lang="en-US" dirty="0"/>
              <a:t>  </a:t>
            </a:r>
          </a:p>
        </p:txBody>
      </p:sp>
      <p:sp>
        <p:nvSpPr>
          <p:cNvPr id="71" name="Oval 70">
            <a:extLst>
              <a:ext uri="{FF2B5EF4-FFF2-40B4-BE49-F238E27FC236}">
                <a16:creationId xmlns:a16="http://schemas.microsoft.com/office/drawing/2014/main" id="{F45FBDEA-1643-AD48-8905-3BBB88B32F2A}"/>
              </a:ext>
            </a:extLst>
          </p:cNvPr>
          <p:cNvSpPr>
            <a:spLocks noChangeAspect="1"/>
          </p:cNvSpPr>
          <p:nvPr/>
        </p:nvSpPr>
        <p:spPr bwMode="auto">
          <a:xfrm>
            <a:off x="744043" y="4660258"/>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102" name="Group 101">
            <a:extLst>
              <a:ext uri="{FF2B5EF4-FFF2-40B4-BE49-F238E27FC236}">
                <a16:creationId xmlns:a16="http://schemas.microsoft.com/office/drawing/2014/main" id="{3A30607E-FEA3-9A47-9B21-3EAE1BE270D2}"/>
              </a:ext>
            </a:extLst>
          </p:cNvPr>
          <p:cNvGrpSpPr/>
          <p:nvPr/>
        </p:nvGrpSpPr>
        <p:grpSpPr>
          <a:xfrm>
            <a:off x="2451274" y="1580615"/>
            <a:ext cx="4060020" cy="3482012"/>
            <a:chOff x="2369432" y="1358461"/>
            <a:chExt cx="4336900" cy="3719474"/>
          </a:xfrm>
        </p:grpSpPr>
        <p:grpSp>
          <p:nvGrpSpPr>
            <p:cNvPr id="7" name="Graphic 5">
              <a:extLst>
                <a:ext uri="{FF2B5EF4-FFF2-40B4-BE49-F238E27FC236}">
                  <a16:creationId xmlns:a16="http://schemas.microsoft.com/office/drawing/2014/main" id="{A388E732-19EC-B344-9F86-37F622E7E21B}"/>
                </a:ext>
              </a:extLst>
            </p:cNvPr>
            <p:cNvGrpSpPr/>
            <p:nvPr/>
          </p:nvGrpSpPr>
          <p:grpSpPr>
            <a:xfrm>
              <a:off x="2369432" y="2267105"/>
              <a:ext cx="4336900" cy="2810830"/>
              <a:chOff x="1511299" y="655739"/>
              <a:chExt cx="8794799" cy="5700083"/>
            </a:xfrm>
          </p:grpSpPr>
          <p:sp>
            <p:nvSpPr>
              <p:cNvPr id="9" name="Freeform 8">
                <a:extLst>
                  <a:ext uri="{FF2B5EF4-FFF2-40B4-BE49-F238E27FC236}">
                    <a16:creationId xmlns:a16="http://schemas.microsoft.com/office/drawing/2014/main" id="{814144A6-E53F-8945-BD93-AC3270623675}"/>
                  </a:ext>
                </a:extLst>
              </p:cNvPr>
              <p:cNvSpPr/>
              <p:nvPr/>
            </p:nvSpPr>
            <p:spPr>
              <a:xfrm>
                <a:off x="6883143" y="655739"/>
                <a:ext cx="3422955" cy="4501695"/>
              </a:xfrm>
              <a:custGeom>
                <a:avLst/>
                <a:gdLst>
                  <a:gd name="connsiteX0" fmla="*/ 18091 w 3422956"/>
                  <a:gd name="connsiteY0" fmla="*/ 550879 h 4501695"/>
                  <a:gd name="connsiteX1" fmla="*/ 28374 w 3422956"/>
                  <a:gd name="connsiteY1" fmla="*/ 534419 h 4501695"/>
                  <a:gd name="connsiteX2" fmla="*/ 39705 w 3422956"/>
                  <a:gd name="connsiteY2" fmla="*/ 519101 h 4501695"/>
                  <a:gd name="connsiteX3" fmla="*/ 64462 w 3422956"/>
                  <a:gd name="connsiteY3" fmla="*/ 489511 h 4501695"/>
                  <a:gd name="connsiteX4" fmla="*/ 78078 w 3422956"/>
                  <a:gd name="connsiteY4" fmla="*/ 475716 h 4501695"/>
                  <a:gd name="connsiteX5" fmla="*/ 92265 w 3422956"/>
                  <a:gd name="connsiteY5" fmla="*/ 462586 h 4501695"/>
                  <a:gd name="connsiteX6" fmla="*/ 155108 w 3422956"/>
                  <a:gd name="connsiteY6" fmla="*/ 416441 h 4501695"/>
                  <a:gd name="connsiteX7" fmla="*/ 189863 w 3422956"/>
                  <a:gd name="connsiteY7" fmla="*/ 398079 h 4501695"/>
                  <a:gd name="connsiteX8" fmla="*/ 226140 w 3422956"/>
                  <a:gd name="connsiteY8" fmla="*/ 382095 h 4501695"/>
                  <a:gd name="connsiteX9" fmla="*/ 264227 w 3422956"/>
                  <a:gd name="connsiteY9" fmla="*/ 369155 h 4501695"/>
                  <a:gd name="connsiteX10" fmla="*/ 302981 w 3422956"/>
                  <a:gd name="connsiteY10" fmla="*/ 359641 h 4501695"/>
                  <a:gd name="connsiteX11" fmla="*/ 342495 w 3422956"/>
                  <a:gd name="connsiteY11" fmla="*/ 353171 h 4501695"/>
                  <a:gd name="connsiteX12" fmla="*/ 362301 w 3422956"/>
                  <a:gd name="connsiteY12" fmla="*/ 350793 h 4501695"/>
                  <a:gd name="connsiteX13" fmla="*/ 382201 w 3422956"/>
                  <a:gd name="connsiteY13" fmla="*/ 349651 h 4501695"/>
                  <a:gd name="connsiteX14" fmla="*/ 539405 w 3422956"/>
                  <a:gd name="connsiteY14" fmla="*/ 363256 h 4501695"/>
                  <a:gd name="connsiteX15" fmla="*/ 807345 w 3422956"/>
                  <a:gd name="connsiteY15" fmla="*/ 499882 h 4501695"/>
                  <a:gd name="connsiteX16" fmla="*/ 807345 w 3422956"/>
                  <a:gd name="connsiteY16" fmla="*/ 499882 h 4501695"/>
                  <a:gd name="connsiteX17" fmla="*/ 805631 w 3422956"/>
                  <a:gd name="connsiteY17" fmla="*/ 497313 h 4501695"/>
                  <a:gd name="connsiteX18" fmla="*/ 787350 w 3422956"/>
                  <a:gd name="connsiteY18" fmla="*/ 469246 h 4501695"/>
                  <a:gd name="connsiteX19" fmla="*/ 767830 w 3422956"/>
                  <a:gd name="connsiteY19" fmla="*/ 442415 h 4501695"/>
                  <a:gd name="connsiteX20" fmla="*/ 747454 w 3422956"/>
                  <a:gd name="connsiteY20" fmla="*/ 416061 h 4501695"/>
                  <a:gd name="connsiteX21" fmla="*/ 728410 w 3422956"/>
                  <a:gd name="connsiteY21" fmla="*/ 388945 h 4501695"/>
                  <a:gd name="connsiteX22" fmla="*/ 711461 w 3422956"/>
                  <a:gd name="connsiteY22" fmla="*/ 360402 h 4501695"/>
                  <a:gd name="connsiteX23" fmla="*/ 693275 w 3422956"/>
                  <a:gd name="connsiteY23" fmla="*/ 332525 h 4501695"/>
                  <a:gd name="connsiteX24" fmla="*/ 675089 w 3422956"/>
                  <a:gd name="connsiteY24" fmla="*/ 304458 h 4501695"/>
                  <a:gd name="connsiteX25" fmla="*/ 655474 w 3422956"/>
                  <a:gd name="connsiteY25" fmla="*/ 277437 h 4501695"/>
                  <a:gd name="connsiteX26" fmla="*/ 635860 w 3422956"/>
                  <a:gd name="connsiteY26" fmla="*/ 250226 h 4501695"/>
                  <a:gd name="connsiteX27" fmla="*/ 614721 w 3422956"/>
                  <a:gd name="connsiteY27" fmla="*/ 224347 h 4501695"/>
                  <a:gd name="connsiteX28" fmla="*/ 593297 w 3422956"/>
                  <a:gd name="connsiteY28" fmla="*/ 198278 h 4501695"/>
                  <a:gd name="connsiteX29" fmla="*/ 570636 w 3422956"/>
                  <a:gd name="connsiteY29" fmla="*/ 173446 h 4501695"/>
                  <a:gd name="connsiteX30" fmla="*/ 357730 w 3422956"/>
                  <a:gd name="connsiteY30" fmla="*/ 0 h 4501695"/>
                  <a:gd name="connsiteX31" fmla="*/ 426572 w 3422956"/>
                  <a:gd name="connsiteY31" fmla="*/ 17697 h 4501695"/>
                  <a:gd name="connsiteX32" fmla="*/ 460469 w 3422956"/>
                  <a:gd name="connsiteY32" fmla="*/ 29304 h 4501695"/>
                  <a:gd name="connsiteX33" fmla="*/ 477514 w 3422956"/>
                  <a:gd name="connsiteY33" fmla="*/ 35203 h 4501695"/>
                  <a:gd name="connsiteX34" fmla="*/ 494177 w 3422956"/>
                  <a:gd name="connsiteY34" fmla="*/ 42053 h 4501695"/>
                  <a:gd name="connsiteX35" fmla="*/ 527407 w 3422956"/>
                  <a:gd name="connsiteY35" fmla="*/ 56515 h 4501695"/>
                  <a:gd name="connsiteX36" fmla="*/ 543975 w 3422956"/>
                  <a:gd name="connsiteY36" fmla="*/ 64126 h 4501695"/>
                  <a:gd name="connsiteX37" fmla="*/ 559971 w 3422956"/>
                  <a:gd name="connsiteY37" fmla="*/ 72499 h 4501695"/>
                  <a:gd name="connsiteX38" fmla="*/ 592250 w 3422956"/>
                  <a:gd name="connsiteY38" fmla="*/ 89720 h 4501695"/>
                  <a:gd name="connsiteX39" fmla="*/ 600343 w 3422956"/>
                  <a:gd name="connsiteY39" fmla="*/ 94001 h 4501695"/>
                  <a:gd name="connsiteX40" fmla="*/ 608056 w 3422956"/>
                  <a:gd name="connsiteY40" fmla="*/ 98854 h 4501695"/>
                  <a:gd name="connsiteX41" fmla="*/ 623576 w 3422956"/>
                  <a:gd name="connsiteY41" fmla="*/ 108368 h 4501695"/>
                  <a:gd name="connsiteX42" fmla="*/ 654712 w 3422956"/>
                  <a:gd name="connsiteY42" fmla="*/ 127397 h 4501695"/>
                  <a:gd name="connsiteX43" fmla="*/ 684611 w 3422956"/>
                  <a:gd name="connsiteY43" fmla="*/ 148614 h 4501695"/>
                  <a:gd name="connsiteX44" fmla="*/ 714128 w 3422956"/>
                  <a:gd name="connsiteY44" fmla="*/ 171258 h 4501695"/>
                  <a:gd name="connsiteX45" fmla="*/ 742693 w 3422956"/>
                  <a:gd name="connsiteY45" fmla="*/ 194377 h 4501695"/>
                  <a:gd name="connsiteX46" fmla="*/ 771258 w 3422956"/>
                  <a:gd name="connsiteY46" fmla="*/ 217878 h 4501695"/>
                  <a:gd name="connsiteX47" fmla="*/ 798395 w 3422956"/>
                  <a:gd name="connsiteY47" fmla="*/ 242805 h 4501695"/>
                  <a:gd name="connsiteX48" fmla="*/ 825532 w 3422956"/>
                  <a:gd name="connsiteY48" fmla="*/ 267923 h 4501695"/>
                  <a:gd name="connsiteX49" fmla="*/ 851431 w 3422956"/>
                  <a:gd name="connsiteY49" fmla="*/ 294087 h 4501695"/>
                  <a:gd name="connsiteX50" fmla="*/ 875997 w 3422956"/>
                  <a:gd name="connsiteY50" fmla="*/ 321584 h 4501695"/>
                  <a:gd name="connsiteX51" fmla="*/ 895992 w 3422956"/>
                  <a:gd name="connsiteY51" fmla="*/ 352220 h 4501695"/>
                  <a:gd name="connsiteX52" fmla="*/ 916655 w 3422956"/>
                  <a:gd name="connsiteY52" fmla="*/ 382190 h 4501695"/>
                  <a:gd name="connsiteX53" fmla="*/ 936555 w 3422956"/>
                  <a:gd name="connsiteY53" fmla="*/ 412636 h 4501695"/>
                  <a:gd name="connsiteX54" fmla="*/ 956265 w 3422956"/>
                  <a:gd name="connsiteY54" fmla="*/ 443081 h 4501695"/>
                  <a:gd name="connsiteX55" fmla="*/ 975308 w 3422956"/>
                  <a:gd name="connsiteY55" fmla="*/ 474003 h 4501695"/>
                  <a:gd name="connsiteX56" fmla="*/ 1011586 w 3422956"/>
                  <a:gd name="connsiteY56" fmla="*/ 536512 h 4501695"/>
                  <a:gd name="connsiteX57" fmla="*/ 1046149 w 3422956"/>
                  <a:gd name="connsiteY57" fmla="*/ 600448 h 4501695"/>
                  <a:gd name="connsiteX58" fmla="*/ 1068240 w 3422956"/>
                  <a:gd name="connsiteY58" fmla="*/ 517483 h 4501695"/>
                  <a:gd name="connsiteX59" fmla="*/ 1183548 w 3422956"/>
                  <a:gd name="connsiteY59" fmla="*/ 277057 h 4501695"/>
                  <a:gd name="connsiteX60" fmla="*/ 1270957 w 3422956"/>
                  <a:gd name="connsiteY60" fmla="*/ 174968 h 4501695"/>
                  <a:gd name="connsiteX61" fmla="*/ 1321803 w 3422956"/>
                  <a:gd name="connsiteY61" fmla="*/ 130727 h 4501695"/>
                  <a:gd name="connsiteX62" fmla="*/ 1349035 w 3422956"/>
                  <a:gd name="connsiteY62" fmla="*/ 110937 h 4501695"/>
                  <a:gd name="connsiteX63" fmla="*/ 1355986 w 3422956"/>
                  <a:gd name="connsiteY63" fmla="*/ 106085 h 4501695"/>
                  <a:gd name="connsiteX64" fmla="*/ 1363127 w 3422956"/>
                  <a:gd name="connsiteY64" fmla="*/ 101708 h 4501695"/>
                  <a:gd name="connsiteX65" fmla="*/ 1377600 w 3422956"/>
                  <a:gd name="connsiteY65" fmla="*/ 93050 h 4501695"/>
                  <a:gd name="connsiteX66" fmla="*/ 1629830 w 3422956"/>
                  <a:gd name="connsiteY66" fmla="*/ 8468 h 4501695"/>
                  <a:gd name="connsiteX67" fmla="*/ 1632115 w 3422956"/>
                  <a:gd name="connsiteY67" fmla="*/ 23881 h 4501695"/>
                  <a:gd name="connsiteX68" fmla="*/ 1603550 w 3422956"/>
                  <a:gd name="connsiteY68" fmla="*/ 49379 h 4501695"/>
                  <a:gd name="connsiteX69" fmla="*/ 1576604 w 3422956"/>
                  <a:gd name="connsiteY69" fmla="*/ 72309 h 4501695"/>
                  <a:gd name="connsiteX70" fmla="*/ 1551086 w 3422956"/>
                  <a:gd name="connsiteY70" fmla="*/ 94382 h 4501695"/>
                  <a:gd name="connsiteX71" fmla="*/ 1527186 w 3422956"/>
                  <a:gd name="connsiteY71" fmla="*/ 116265 h 4501695"/>
                  <a:gd name="connsiteX72" fmla="*/ 1515474 w 3422956"/>
                  <a:gd name="connsiteY72" fmla="*/ 126540 h 4501695"/>
                  <a:gd name="connsiteX73" fmla="*/ 1504429 w 3422956"/>
                  <a:gd name="connsiteY73" fmla="*/ 137292 h 4501695"/>
                  <a:gd name="connsiteX74" fmla="*/ 1482815 w 3422956"/>
                  <a:gd name="connsiteY74" fmla="*/ 157842 h 4501695"/>
                  <a:gd name="connsiteX75" fmla="*/ 1443395 w 3422956"/>
                  <a:gd name="connsiteY75" fmla="*/ 199420 h 4501695"/>
                  <a:gd name="connsiteX76" fmla="*/ 1433874 w 3422956"/>
                  <a:gd name="connsiteY76" fmla="*/ 209505 h 4501695"/>
                  <a:gd name="connsiteX77" fmla="*/ 1429113 w 3422956"/>
                  <a:gd name="connsiteY77" fmla="*/ 214357 h 4501695"/>
                  <a:gd name="connsiteX78" fmla="*/ 1424733 w 3422956"/>
                  <a:gd name="connsiteY78" fmla="*/ 219685 h 4501695"/>
                  <a:gd name="connsiteX79" fmla="*/ 1407022 w 3422956"/>
                  <a:gd name="connsiteY79" fmla="*/ 239951 h 4501695"/>
                  <a:gd name="connsiteX80" fmla="*/ 1373601 w 3422956"/>
                  <a:gd name="connsiteY80" fmla="*/ 281148 h 4501695"/>
                  <a:gd name="connsiteX81" fmla="*/ 1310853 w 3422956"/>
                  <a:gd name="connsiteY81" fmla="*/ 366016 h 4501695"/>
                  <a:gd name="connsiteX82" fmla="*/ 1249914 w 3422956"/>
                  <a:gd name="connsiteY82" fmla="*/ 457353 h 4501695"/>
                  <a:gd name="connsiteX83" fmla="*/ 1187357 w 3422956"/>
                  <a:gd name="connsiteY83" fmla="*/ 556492 h 4501695"/>
                  <a:gd name="connsiteX84" fmla="*/ 1118705 w 3422956"/>
                  <a:gd name="connsiteY84" fmla="*/ 663433 h 4501695"/>
                  <a:gd name="connsiteX85" fmla="*/ 1094615 w 3422956"/>
                  <a:gd name="connsiteY85" fmla="*/ 699302 h 4501695"/>
                  <a:gd name="connsiteX86" fmla="*/ 1136986 w 3422956"/>
                  <a:gd name="connsiteY86" fmla="*/ 794445 h 4501695"/>
                  <a:gd name="connsiteX87" fmla="*/ 1208970 w 3422956"/>
                  <a:gd name="connsiteY87" fmla="*/ 976549 h 4501695"/>
                  <a:gd name="connsiteX88" fmla="*/ 1236584 w 3422956"/>
                  <a:gd name="connsiteY88" fmla="*/ 879122 h 4501695"/>
                  <a:gd name="connsiteX89" fmla="*/ 1280288 w 3422956"/>
                  <a:gd name="connsiteY89" fmla="*/ 760955 h 4501695"/>
                  <a:gd name="connsiteX90" fmla="*/ 1334372 w 3422956"/>
                  <a:gd name="connsiteY90" fmla="*/ 646783 h 4501695"/>
                  <a:gd name="connsiteX91" fmla="*/ 1481863 w 3422956"/>
                  <a:gd name="connsiteY91" fmla="*/ 441274 h 4501695"/>
                  <a:gd name="connsiteX92" fmla="*/ 1578032 w 3422956"/>
                  <a:gd name="connsiteY92" fmla="*/ 358214 h 4501695"/>
                  <a:gd name="connsiteX93" fmla="*/ 1689150 w 3422956"/>
                  <a:gd name="connsiteY93" fmla="*/ 297037 h 4501695"/>
                  <a:gd name="connsiteX94" fmla="*/ 1695625 w 3422956"/>
                  <a:gd name="connsiteY94" fmla="*/ 311213 h 4501695"/>
                  <a:gd name="connsiteX95" fmla="*/ 1659823 w 3422956"/>
                  <a:gd name="connsiteY95" fmla="*/ 371534 h 4501695"/>
                  <a:gd name="connsiteX96" fmla="*/ 1628211 w 3422956"/>
                  <a:gd name="connsiteY96" fmla="*/ 425670 h 4501695"/>
                  <a:gd name="connsiteX97" fmla="*/ 1573366 w 3422956"/>
                  <a:gd name="connsiteY97" fmla="*/ 526998 h 4501695"/>
                  <a:gd name="connsiteX98" fmla="*/ 1522711 w 3422956"/>
                  <a:gd name="connsiteY98" fmla="*/ 624044 h 4501695"/>
                  <a:gd name="connsiteX99" fmla="*/ 1471484 w 3422956"/>
                  <a:gd name="connsiteY99" fmla="*/ 720709 h 4501695"/>
                  <a:gd name="connsiteX100" fmla="*/ 1356081 w 3422956"/>
                  <a:gd name="connsiteY100" fmla="*/ 918892 h 4501695"/>
                  <a:gd name="connsiteX101" fmla="*/ 1285049 w 3422956"/>
                  <a:gd name="connsiteY101" fmla="*/ 1021266 h 4501695"/>
                  <a:gd name="connsiteX102" fmla="*/ 1243534 w 3422956"/>
                  <a:gd name="connsiteY102" fmla="*/ 1073785 h 4501695"/>
                  <a:gd name="connsiteX103" fmla="*/ 1243534 w 3422956"/>
                  <a:gd name="connsiteY103" fmla="*/ 1073785 h 4501695"/>
                  <a:gd name="connsiteX104" fmla="*/ 1322470 w 3422956"/>
                  <a:gd name="connsiteY104" fmla="*/ 1330671 h 4501695"/>
                  <a:gd name="connsiteX105" fmla="*/ 1331991 w 3422956"/>
                  <a:gd name="connsiteY105" fmla="*/ 1366826 h 4501695"/>
                  <a:gd name="connsiteX106" fmla="*/ 1354843 w 3422956"/>
                  <a:gd name="connsiteY106" fmla="*/ 1287572 h 4501695"/>
                  <a:gd name="connsiteX107" fmla="*/ 1398548 w 3422956"/>
                  <a:gd name="connsiteY107" fmla="*/ 1169404 h 4501695"/>
                  <a:gd name="connsiteX108" fmla="*/ 1452631 w 3422956"/>
                  <a:gd name="connsiteY108" fmla="*/ 1055232 h 4501695"/>
                  <a:gd name="connsiteX109" fmla="*/ 1599646 w 3422956"/>
                  <a:gd name="connsiteY109" fmla="*/ 850008 h 4501695"/>
                  <a:gd name="connsiteX110" fmla="*/ 1695815 w 3422956"/>
                  <a:gd name="connsiteY110" fmla="*/ 766949 h 4501695"/>
                  <a:gd name="connsiteX111" fmla="*/ 1806934 w 3422956"/>
                  <a:gd name="connsiteY111" fmla="*/ 705772 h 4501695"/>
                  <a:gd name="connsiteX112" fmla="*/ 1813409 w 3422956"/>
                  <a:gd name="connsiteY112" fmla="*/ 719948 h 4501695"/>
                  <a:gd name="connsiteX113" fmla="*/ 1777607 w 3422956"/>
                  <a:gd name="connsiteY113" fmla="*/ 780269 h 4501695"/>
                  <a:gd name="connsiteX114" fmla="*/ 1745804 w 3422956"/>
                  <a:gd name="connsiteY114" fmla="*/ 834500 h 4501695"/>
                  <a:gd name="connsiteX115" fmla="*/ 1690960 w 3422956"/>
                  <a:gd name="connsiteY115" fmla="*/ 935923 h 4501695"/>
                  <a:gd name="connsiteX116" fmla="*/ 1640304 w 3422956"/>
                  <a:gd name="connsiteY116" fmla="*/ 1032873 h 4501695"/>
                  <a:gd name="connsiteX117" fmla="*/ 1589077 w 3422956"/>
                  <a:gd name="connsiteY117" fmla="*/ 1129539 h 4501695"/>
                  <a:gd name="connsiteX118" fmla="*/ 1473674 w 3422956"/>
                  <a:gd name="connsiteY118" fmla="*/ 1327722 h 4501695"/>
                  <a:gd name="connsiteX119" fmla="*/ 1402737 w 3422956"/>
                  <a:gd name="connsiteY119" fmla="*/ 1430096 h 4501695"/>
                  <a:gd name="connsiteX120" fmla="*/ 1361508 w 3422956"/>
                  <a:gd name="connsiteY120" fmla="*/ 1482234 h 4501695"/>
                  <a:gd name="connsiteX121" fmla="*/ 1422161 w 3422956"/>
                  <a:gd name="connsiteY121" fmla="*/ 1747588 h 4501695"/>
                  <a:gd name="connsiteX122" fmla="*/ 1454536 w 3422956"/>
                  <a:gd name="connsiteY122" fmla="*/ 1663387 h 4501695"/>
                  <a:gd name="connsiteX123" fmla="*/ 1508619 w 3422956"/>
                  <a:gd name="connsiteY123" fmla="*/ 1549215 h 4501695"/>
                  <a:gd name="connsiteX124" fmla="*/ 1656205 w 3422956"/>
                  <a:gd name="connsiteY124" fmla="*/ 1343706 h 4501695"/>
                  <a:gd name="connsiteX125" fmla="*/ 1752374 w 3422956"/>
                  <a:gd name="connsiteY125" fmla="*/ 1260646 h 4501695"/>
                  <a:gd name="connsiteX126" fmla="*/ 1863493 w 3422956"/>
                  <a:gd name="connsiteY126" fmla="*/ 1199469 h 4501695"/>
                  <a:gd name="connsiteX127" fmla="*/ 1869872 w 3422956"/>
                  <a:gd name="connsiteY127" fmla="*/ 1213645 h 4501695"/>
                  <a:gd name="connsiteX128" fmla="*/ 1834070 w 3422956"/>
                  <a:gd name="connsiteY128" fmla="*/ 1273966 h 4501695"/>
                  <a:gd name="connsiteX129" fmla="*/ 1802363 w 3422956"/>
                  <a:gd name="connsiteY129" fmla="*/ 1328198 h 4501695"/>
                  <a:gd name="connsiteX130" fmla="*/ 1747518 w 3422956"/>
                  <a:gd name="connsiteY130" fmla="*/ 1429525 h 4501695"/>
                  <a:gd name="connsiteX131" fmla="*/ 1696768 w 3422956"/>
                  <a:gd name="connsiteY131" fmla="*/ 1526476 h 4501695"/>
                  <a:gd name="connsiteX132" fmla="*/ 1645541 w 3422956"/>
                  <a:gd name="connsiteY132" fmla="*/ 1623141 h 4501695"/>
                  <a:gd name="connsiteX133" fmla="*/ 1530138 w 3422956"/>
                  <a:gd name="connsiteY133" fmla="*/ 1821420 h 4501695"/>
                  <a:gd name="connsiteX134" fmla="*/ 1459201 w 3422956"/>
                  <a:gd name="connsiteY134" fmla="*/ 1923698 h 4501695"/>
                  <a:gd name="connsiteX135" fmla="*/ 1457201 w 3422956"/>
                  <a:gd name="connsiteY135" fmla="*/ 1926362 h 4501695"/>
                  <a:gd name="connsiteX136" fmla="*/ 1596409 w 3422956"/>
                  <a:gd name="connsiteY136" fmla="*/ 2993773 h 4501695"/>
                  <a:gd name="connsiteX137" fmla="*/ 1617166 w 3422956"/>
                  <a:gd name="connsiteY137" fmla="*/ 3273398 h 4501695"/>
                  <a:gd name="connsiteX138" fmla="*/ 1625450 w 3422956"/>
                  <a:gd name="connsiteY138" fmla="*/ 3413354 h 4501695"/>
                  <a:gd name="connsiteX139" fmla="*/ 1626402 w 3422956"/>
                  <a:gd name="connsiteY139" fmla="*/ 3430955 h 4501695"/>
                  <a:gd name="connsiteX140" fmla="*/ 1979372 w 3422956"/>
                  <a:gd name="connsiteY140" fmla="*/ 2580661 h 4501695"/>
                  <a:gd name="connsiteX141" fmla="*/ 2008699 w 3422956"/>
                  <a:gd name="connsiteY141" fmla="*/ 2520626 h 4501695"/>
                  <a:gd name="connsiteX142" fmla="*/ 2008699 w 3422956"/>
                  <a:gd name="connsiteY142" fmla="*/ 2520055 h 4501695"/>
                  <a:gd name="connsiteX143" fmla="*/ 1976991 w 3422956"/>
                  <a:gd name="connsiteY143" fmla="*/ 2307506 h 4501695"/>
                  <a:gd name="connsiteX144" fmla="*/ 1948426 w 3422956"/>
                  <a:gd name="connsiteY144" fmla="*/ 2209223 h 4501695"/>
                  <a:gd name="connsiteX145" fmla="*/ 1907673 w 3422956"/>
                  <a:gd name="connsiteY145" fmla="*/ 2115507 h 4501695"/>
                  <a:gd name="connsiteX146" fmla="*/ 1853304 w 3422956"/>
                  <a:gd name="connsiteY146" fmla="*/ 2029212 h 4501695"/>
                  <a:gd name="connsiteX147" fmla="*/ 1783891 w 3422956"/>
                  <a:gd name="connsiteY147" fmla="*/ 1954239 h 4501695"/>
                  <a:gd name="connsiteX148" fmla="*/ 1792080 w 3422956"/>
                  <a:gd name="connsiteY148" fmla="*/ 1944725 h 4501695"/>
                  <a:gd name="connsiteX149" fmla="*/ 1852543 w 3422956"/>
                  <a:gd name="connsiteY149" fmla="*/ 1959092 h 4501695"/>
                  <a:gd name="connsiteX150" fmla="*/ 1907959 w 3422956"/>
                  <a:gd name="connsiteY150" fmla="*/ 1986112 h 4501695"/>
                  <a:gd name="connsiteX151" fmla="*/ 1999462 w 3422956"/>
                  <a:gd name="connsiteY151" fmla="*/ 2066603 h 4501695"/>
                  <a:gd name="connsiteX152" fmla="*/ 2018506 w 3422956"/>
                  <a:gd name="connsiteY152" fmla="*/ 2090389 h 4501695"/>
                  <a:gd name="connsiteX153" fmla="*/ 2035264 w 3422956"/>
                  <a:gd name="connsiteY153" fmla="*/ 2115317 h 4501695"/>
                  <a:gd name="connsiteX154" fmla="*/ 2050785 w 3422956"/>
                  <a:gd name="connsiteY154" fmla="*/ 2141005 h 4501695"/>
                  <a:gd name="connsiteX155" fmla="*/ 2064496 w 3422956"/>
                  <a:gd name="connsiteY155" fmla="*/ 2167455 h 4501695"/>
                  <a:gd name="connsiteX156" fmla="*/ 2103535 w 3422956"/>
                  <a:gd name="connsiteY156" fmla="*/ 2277821 h 4501695"/>
                  <a:gd name="connsiteX157" fmla="*/ 2112200 w 3422956"/>
                  <a:gd name="connsiteY157" fmla="*/ 2321777 h 4501695"/>
                  <a:gd name="connsiteX158" fmla="*/ 2164378 w 3422956"/>
                  <a:gd name="connsiteY158" fmla="*/ 2227966 h 4501695"/>
                  <a:gd name="connsiteX159" fmla="*/ 2159998 w 3422956"/>
                  <a:gd name="connsiteY159" fmla="*/ 2126258 h 4501695"/>
                  <a:gd name="connsiteX160" fmla="*/ 2128958 w 3422956"/>
                  <a:gd name="connsiteY160" fmla="*/ 1923128 h 4501695"/>
                  <a:gd name="connsiteX161" fmla="*/ 2100393 w 3422956"/>
                  <a:gd name="connsiteY161" fmla="*/ 1824749 h 4501695"/>
                  <a:gd name="connsiteX162" fmla="*/ 2059640 w 3422956"/>
                  <a:gd name="connsiteY162" fmla="*/ 1731129 h 4501695"/>
                  <a:gd name="connsiteX163" fmla="*/ 2005270 w 3422956"/>
                  <a:gd name="connsiteY163" fmla="*/ 1644834 h 4501695"/>
                  <a:gd name="connsiteX164" fmla="*/ 1935857 w 3422956"/>
                  <a:gd name="connsiteY164" fmla="*/ 1569861 h 4501695"/>
                  <a:gd name="connsiteX165" fmla="*/ 1944141 w 3422956"/>
                  <a:gd name="connsiteY165" fmla="*/ 1559871 h 4501695"/>
                  <a:gd name="connsiteX166" fmla="*/ 2004604 w 3422956"/>
                  <a:gd name="connsiteY166" fmla="*/ 1574238 h 4501695"/>
                  <a:gd name="connsiteX167" fmla="*/ 2059926 w 3422956"/>
                  <a:gd name="connsiteY167" fmla="*/ 1601258 h 4501695"/>
                  <a:gd name="connsiteX168" fmla="*/ 2151429 w 3422956"/>
                  <a:gd name="connsiteY168" fmla="*/ 1681749 h 4501695"/>
                  <a:gd name="connsiteX169" fmla="*/ 2170472 w 3422956"/>
                  <a:gd name="connsiteY169" fmla="*/ 1705535 h 4501695"/>
                  <a:gd name="connsiteX170" fmla="*/ 2187231 w 3422956"/>
                  <a:gd name="connsiteY170" fmla="*/ 1730463 h 4501695"/>
                  <a:gd name="connsiteX171" fmla="*/ 2202751 w 3422956"/>
                  <a:gd name="connsiteY171" fmla="*/ 1756151 h 4501695"/>
                  <a:gd name="connsiteX172" fmla="*/ 2216462 w 3422956"/>
                  <a:gd name="connsiteY172" fmla="*/ 1782601 h 4501695"/>
                  <a:gd name="connsiteX173" fmla="*/ 2255501 w 3422956"/>
                  <a:gd name="connsiteY173" fmla="*/ 1892967 h 4501695"/>
                  <a:gd name="connsiteX174" fmla="*/ 2271212 w 3422956"/>
                  <a:gd name="connsiteY174" fmla="*/ 2050714 h 4501695"/>
                  <a:gd name="connsiteX175" fmla="*/ 2325676 w 3422956"/>
                  <a:gd name="connsiteY175" fmla="*/ 1966703 h 4501695"/>
                  <a:gd name="connsiteX176" fmla="*/ 2348052 w 3422956"/>
                  <a:gd name="connsiteY176" fmla="*/ 1933974 h 4501695"/>
                  <a:gd name="connsiteX177" fmla="*/ 2348052 w 3422956"/>
                  <a:gd name="connsiteY177" fmla="*/ 1925982 h 4501695"/>
                  <a:gd name="connsiteX178" fmla="*/ 2343577 w 3422956"/>
                  <a:gd name="connsiteY178" fmla="*/ 1822942 h 4501695"/>
                  <a:gd name="connsiteX179" fmla="*/ 2312536 w 3422956"/>
                  <a:gd name="connsiteY179" fmla="*/ 1619811 h 4501695"/>
                  <a:gd name="connsiteX180" fmla="*/ 2283971 w 3422956"/>
                  <a:gd name="connsiteY180" fmla="*/ 1521433 h 4501695"/>
                  <a:gd name="connsiteX181" fmla="*/ 2243313 w 3422956"/>
                  <a:gd name="connsiteY181" fmla="*/ 1427717 h 4501695"/>
                  <a:gd name="connsiteX182" fmla="*/ 2188849 w 3422956"/>
                  <a:gd name="connsiteY182" fmla="*/ 1341518 h 4501695"/>
                  <a:gd name="connsiteX183" fmla="*/ 2119531 w 3422956"/>
                  <a:gd name="connsiteY183" fmla="*/ 1266545 h 4501695"/>
                  <a:gd name="connsiteX184" fmla="*/ 2127720 w 3422956"/>
                  <a:gd name="connsiteY184" fmla="*/ 1256460 h 4501695"/>
                  <a:gd name="connsiteX185" fmla="*/ 2188183 w 3422956"/>
                  <a:gd name="connsiteY185" fmla="*/ 1270922 h 4501695"/>
                  <a:gd name="connsiteX186" fmla="*/ 2243599 w 3422956"/>
                  <a:gd name="connsiteY186" fmla="*/ 1297942 h 4501695"/>
                  <a:gd name="connsiteX187" fmla="*/ 2335007 w 3422956"/>
                  <a:gd name="connsiteY187" fmla="*/ 1378338 h 4501695"/>
                  <a:gd name="connsiteX188" fmla="*/ 2354051 w 3422956"/>
                  <a:gd name="connsiteY188" fmla="*/ 1402219 h 4501695"/>
                  <a:gd name="connsiteX189" fmla="*/ 2370809 w 3422956"/>
                  <a:gd name="connsiteY189" fmla="*/ 1427147 h 4501695"/>
                  <a:gd name="connsiteX190" fmla="*/ 2386329 w 3422956"/>
                  <a:gd name="connsiteY190" fmla="*/ 1452835 h 4501695"/>
                  <a:gd name="connsiteX191" fmla="*/ 2400136 w 3422956"/>
                  <a:gd name="connsiteY191" fmla="*/ 1479285 h 4501695"/>
                  <a:gd name="connsiteX192" fmla="*/ 2437556 w 3422956"/>
                  <a:gd name="connsiteY192" fmla="*/ 1588890 h 4501695"/>
                  <a:gd name="connsiteX193" fmla="*/ 2450030 w 3422956"/>
                  <a:gd name="connsiteY193" fmla="*/ 1791830 h 4501695"/>
                  <a:gd name="connsiteX194" fmla="*/ 2463741 w 3422956"/>
                  <a:gd name="connsiteY194" fmla="*/ 1773943 h 4501695"/>
                  <a:gd name="connsiteX195" fmla="*/ 2557815 w 3422956"/>
                  <a:gd name="connsiteY195" fmla="*/ 1661199 h 4501695"/>
                  <a:gd name="connsiteX196" fmla="*/ 2555911 w 3422956"/>
                  <a:gd name="connsiteY196" fmla="*/ 1567483 h 4501695"/>
                  <a:gd name="connsiteX197" fmla="*/ 2542295 w 3422956"/>
                  <a:gd name="connsiteY197" fmla="*/ 1460827 h 4501695"/>
                  <a:gd name="connsiteX198" fmla="*/ 2513730 w 3422956"/>
                  <a:gd name="connsiteY198" fmla="*/ 1357407 h 4501695"/>
                  <a:gd name="connsiteX199" fmla="*/ 2439079 w 3422956"/>
                  <a:gd name="connsiteY199" fmla="*/ 1215834 h 4501695"/>
                  <a:gd name="connsiteX200" fmla="*/ 2404992 w 3422956"/>
                  <a:gd name="connsiteY200" fmla="*/ 1174732 h 4501695"/>
                  <a:gd name="connsiteX201" fmla="*/ 2386425 w 3422956"/>
                  <a:gd name="connsiteY201" fmla="*/ 1155703 h 4501695"/>
                  <a:gd name="connsiteX202" fmla="*/ 2367381 w 3422956"/>
                  <a:gd name="connsiteY202" fmla="*/ 1136675 h 4501695"/>
                  <a:gd name="connsiteX203" fmla="*/ 2325105 w 3422956"/>
                  <a:gd name="connsiteY203" fmla="*/ 1103565 h 4501695"/>
                  <a:gd name="connsiteX204" fmla="*/ 2232173 w 3422956"/>
                  <a:gd name="connsiteY204" fmla="*/ 1048667 h 4501695"/>
                  <a:gd name="connsiteX205" fmla="*/ 2237314 w 3422956"/>
                  <a:gd name="connsiteY205" fmla="*/ 1036774 h 4501695"/>
                  <a:gd name="connsiteX206" fmla="*/ 2269593 w 3422956"/>
                  <a:gd name="connsiteY206" fmla="*/ 1033825 h 4501695"/>
                  <a:gd name="connsiteX207" fmla="*/ 2301681 w 3422956"/>
                  <a:gd name="connsiteY207" fmla="*/ 1034586 h 4501695"/>
                  <a:gd name="connsiteX208" fmla="*/ 2333484 w 3422956"/>
                  <a:gd name="connsiteY208" fmla="*/ 1038487 h 4501695"/>
                  <a:gd name="connsiteX209" fmla="*/ 2364715 w 3422956"/>
                  <a:gd name="connsiteY209" fmla="*/ 1046003 h 4501695"/>
                  <a:gd name="connsiteX210" fmla="*/ 2425273 w 3422956"/>
                  <a:gd name="connsiteY210" fmla="*/ 1069028 h 4501695"/>
                  <a:gd name="connsiteX211" fmla="*/ 2453838 w 3422956"/>
                  <a:gd name="connsiteY211" fmla="*/ 1085012 h 4501695"/>
                  <a:gd name="connsiteX212" fmla="*/ 2481356 w 3422956"/>
                  <a:gd name="connsiteY212" fmla="*/ 1103184 h 4501695"/>
                  <a:gd name="connsiteX213" fmla="*/ 2574574 w 3422956"/>
                  <a:gd name="connsiteY213" fmla="*/ 1197091 h 4501695"/>
                  <a:gd name="connsiteX214" fmla="*/ 2635322 w 3422956"/>
                  <a:gd name="connsiteY214" fmla="*/ 1312975 h 4501695"/>
                  <a:gd name="connsiteX215" fmla="*/ 2663887 w 3422956"/>
                  <a:gd name="connsiteY215" fmla="*/ 1437517 h 4501695"/>
                  <a:gd name="connsiteX216" fmla="*/ 2666077 w 3422956"/>
                  <a:gd name="connsiteY216" fmla="*/ 1468914 h 4501695"/>
                  <a:gd name="connsiteX217" fmla="*/ 2666077 w 3422956"/>
                  <a:gd name="connsiteY217" fmla="*/ 1500121 h 4501695"/>
                  <a:gd name="connsiteX218" fmla="*/ 2664554 w 3422956"/>
                  <a:gd name="connsiteY218" fmla="*/ 1531138 h 4501695"/>
                  <a:gd name="connsiteX219" fmla="*/ 2661983 w 3422956"/>
                  <a:gd name="connsiteY219" fmla="*/ 1552640 h 4501695"/>
                  <a:gd name="connsiteX220" fmla="*/ 2663316 w 3422956"/>
                  <a:gd name="connsiteY220" fmla="*/ 1551308 h 4501695"/>
                  <a:gd name="connsiteX221" fmla="*/ 2707496 w 3422956"/>
                  <a:gd name="connsiteY221" fmla="*/ 1510206 h 4501695"/>
                  <a:gd name="connsiteX222" fmla="*/ 2729968 w 3422956"/>
                  <a:gd name="connsiteY222" fmla="*/ 1489941 h 4501695"/>
                  <a:gd name="connsiteX223" fmla="*/ 2753105 w 3422956"/>
                  <a:gd name="connsiteY223" fmla="*/ 1470246 h 4501695"/>
                  <a:gd name="connsiteX224" fmla="*/ 2775672 w 3422956"/>
                  <a:gd name="connsiteY224" fmla="*/ 1449981 h 4501695"/>
                  <a:gd name="connsiteX225" fmla="*/ 2800904 w 3422956"/>
                  <a:gd name="connsiteY225" fmla="*/ 1432665 h 4501695"/>
                  <a:gd name="connsiteX226" fmla="*/ 3024093 w 3422956"/>
                  <a:gd name="connsiteY226" fmla="*/ 1332670 h 4501695"/>
                  <a:gd name="connsiteX227" fmla="*/ 3261088 w 3422956"/>
                  <a:gd name="connsiteY227" fmla="*/ 1302414 h 4501695"/>
                  <a:gd name="connsiteX228" fmla="*/ 3052658 w 3422956"/>
                  <a:gd name="connsiteY228" fmla="*/ 1396225 h 4501695"/>
                  <a:gd name="connsiteX229" fmla="*/ 2879268 w 3422956"/>
                  <a:gd name="connsiteY229" fmla="*/ 1535800 h 4501695"/>
                  <a:gd name="connsiteX230" fmla="*/ 2858320 w 3422956"/>
                  <a:gd name="connsiteY230" fmla="*/ 1553687 h 4501695"/>
                  <a:gd name="connsiteX231" fmla="*/ 2836325 w 3422956"/>
                  <a:gd name="connsiteY231" fmla="*/ 1570432 h 4501695"/>
                  <a:gd name="connsiteX232" fmla="*/ 2814806 w 3422956"/>
                  <a:gd name="connsiteY232" fmla="*/ 1587843 h 4501695"/>
                  <a:gd name="connsiteX233" fmla="*/ 2794144 w 3422956"/>
                  <a:gd name="connsiteY233" fmla="*/ 1606872 h 4501695"/>
                  <a:gd name="connsiteX234" fmla="*/ 2753391 w 3422956"/>
                  <a:gd name="connsiteY234" fmla="*/ 1644929 h 4501695"/>
                  <a:gd name="connsiteX235" fmla="*/ 2713781 w 3422956"/>
                  <a:gd name="connsiteY235" fmla="*/ 1684413 h 4501695"/>
                  <a:gd name="connsiteX236" fmla="*/ 2697118 w 3422956"/>
                  <a:gd name="connsiteY236" fmla="*/ 1702110 h 4501695"/>
                  <a:gd name="connsiteX237" fmla="*/ 2697880 w 3422956"/>
                  <a:gd name="connsiteY237" fmla="*/ 1702110 h 4501695"/>
                  <a:gd name="connsiteX238" fmla="*/ 2805760 w 3422956"/>
                  <a:gd name="connsiteY238" fmla="*/ 1670903 h 4501695"/>
                  <a:gd name="connsiteX239" fmla="*/ 3029996 w 3422956"/>
                  <a:gd name="connsiteY239" fmla="*/ 1651874 h 4501695"/>
                  <a:gd name="connsiteX240" fmla="*/ 3141781 w 3422956"/>
                  <a:gd name="connsiteY240" fmla="*/ 1670237 h 4501695"/>
                  <a:gd name="connsiteX241" fmla="*/ 3196055 w 3422956"/>
                  <a:gd name="connsiteY241" fmla="*/ 1686982 h 4501695"/>
                  <a:gd name="connsiteX242" fmla="*/ 3247948 w 3422956"/>
                  <a:gd name="connsiteY242" fmla="*/ 1709912 h 4501695"/>
                  <a:gd name="connsiteX243" fmla="*/ 3422957 w 3422956"/>
                  <a:gd name="connsiteY243" fmla="*/ 1850438 h 4501695"/>
                  <a:gd name="connsiteX244" fmla="*/ 3413435 w 3422956"/>
                  <a:gd name="connsiteY244" fmla="*/ 1859001 h 4501695"/>
                  <a:gd name="connsiteX245" fmla="*/ 3382680 w 3422956"/>
                  <a:gd name="connsiteY245" fmla="*/ 1850533 h 4501695"/>
                  <a:gd name="connsiteX246" fmla="*/ 3354115 w 3422956"/>
                  <a:gd name="connsiteY246" fmla="*/ 1841780 h 4501695"/>
                  <a:gd name="connsiteX247" fmla="*/ 3326883 w 3422956"/>
                  <a:gd name="connsiteY247" fmla="*/ 1833598 h 4501695"/>
                  <a:gd name="connsiteX248" fmla="*/ 3300413 w 3422956"/>
                  <a:gd name="connsiteY248" fmla="*/ 1826462 h 4501695"/>
                  <a:gd name="connsiteX249" fmla="*/ 3287844 w 3422956"/>
                  <a:gd name="connsiteY249" fmla="*/ 1822752 h 4501695"/>
                  <a:gd name="connsiteX250" fmla="*/ 3275085 w 3422956"/>
                  <a:gd name="connsiteY250" fmla="*/ 1819707 h 4501695"/>
                  <a:gd name="connsiteX251" fmla="*/ 3250519 w 3422956"/>
                  <a:gd name="connsiteY251" fmla="*/ 1813428 h 4501695"/>
                  <a:gd name="connsiteX252" fmla="*/ 3226334 w 3422956"/>
                  <a:gd name="connsiteY252" fmla="*/ 1808290 h 4501695"/>
                  <a:gd name="connsiteX253" fmla="*/ 3202720 w 3422956"/>
                  <a:gd name="connsiteY253" fmla="*/ 1803628 h 4501695"/>
                  <a:gd name="connsiteX254" fmla="*/ 3156921 w 3422956"/>
                  <a:gd name="connsiteY254" fmla="*/ 1795350 h 4501695"/>
                  <a:gd name="connsiteX255" fmla="*/ 3111597 w 3422956"/>
                  <a:gd name="connsiteY255" fmla="*/ 1789547 h 4501695"/>
                  <a:gd name="connsiteX256" fmla="*/ 3021236 w 3422956"/>
                  <a:gd name="connsiteY256" fmla="*/ 1781079 h 4501695"/>
                  <a:gd name="connsiteX257" fmla="*/ 2827755 w 3422956"/>
                  <a:gd name="connsiteY257" fmla="*/ 1773087 h 4501695"/>
                  <a:gd name="connsiteX258" fmla="*/ 2720351 w 3422956"/>
                  <a:gd name="connsiteY258" fmla="*/ 1768710 h 4501695"/>
                  <a:gd name="connsiteX259" fmla="*/ 2663221 w 3422956"/>
                  <a:gd name="connsiteY259" fmla="*/ 1764809 h 4501695"/>
                  <a:gd name="connsiteX260" fmla="*/ 2642653 w 3422956"/>
                  <a:gd name="connsiteY260" fmla="*/ 1763002 h 4501695"/>
                  <a:gd name="connsiteX261" fmla="*/ 2566480 w 3422956"/>
                  <a:gd name="connsiteY261" fmla="*/ 1854815 h 4501695"/>
                  <a:gd name="connsiteX262" fmla="*/ 2464217 w 3422956"/>
                  <a:gd name="connsiteY262" fmla="*/ 1993628 h 4501695"/>
                  <a:gd name="connsiteX263" fmla="*/ 2530297 w 3422956"/>
                  <a:gd name="connsiteY263" fmla="*/ 1970223 h 4501695"/>
                  <a:gd name="connsiteX264" fmla="*/ 2645700 w 3422956"/>
                  <a:gd name="connsiteY264" fmla="*/ 1939492 h 4501695"/>
                  <a:gd name="connsiteX265" fmla="*/ 2763388 w 3422956"/>
                  <a:gd name="connsiteY265" fmla="*/ 1921891 h 4501695"/>
                  <a:gd name="connsiteX266" fmla="*/ 3002193 w 3422956"/>
                  <a:gd name="connsiteY266" fmla="*/ 1943203 h 4501695"/>
                  <a:gd name="connsiteX267" fmla="*/ 3112835 w 3422956"/>
                  <a:gd name="connsiteY267" fmla="*/ 1991250 h 4501695"/>
                  <a:gd name="connsiteX268" fmla="*/ 3206910 w 3422956"/>
                  <a:gd name="connsiteY268" fmla="*/ 2065747 h 4501695"/>
                  <a:gd name="connsiteX269" fmla="*/ 3197959 w 3422956"/>
                  <a:gd name="connsiteY269" fmla="*/ 2075261 h 4501695"/>
                  <a:gd name="connsiteX270" fmla="*/ 3135021 w 3422956"/>
                  <a:gd name="connsiteY270" fmla="*/ 2062036 h 4501695"/>
                  <a:gd name="connsiteX271" fmla="*/ 3077891 w 3422956"/>
                  <a:gd name="connsiteY271" fmla="*/ 2052522 h 4501695"/>
                  <a:gd name="connsiteX272" fmla="*/ 2973152 w 3422956"/>
                  <a:gd name="connsiteY272" fmla="*/ 2043959 h 4501695"/>
                  <a:gd name="connsiteX273" fmla="*/ 2773196 w 3422956"/>
                  <a:gd name="connsiteY273" fmla="*/ 2051475 h 4501695"/>
                  <a:gd name="connsiteX274" fmla="*/ 2669124 w 3422956"/>
                  <a:gd name="connsiteY274" fmla="*/ 2060990 h 4501695"/>
                  <a:gd name="connsiteX275" fmla="*/ 2615231 w 3422956"/>
                  <a:gd name="connsiteY275" fmla="*/ 2065842 h 4501695"/>
                  <a:gd name="connsiteX276" fmla="*/ 2587809 w 3422956"/>
                  <a:gd name="connsiteY276" fmla="*/ 2068506 h 4501695"/>
                  <a:gd name="connsiteX277" fmla="*/ 2559815 w 3422956"/>
                  <a:gd name="connsiteY277" fmla="*/ 2070694 h 4501695"/>
                  <a:gd name="connsiteX278" fmla="*/ 2443745 w 3422956"/>
                  <a:gd name="connsiteY278" fmla="*/ 2077735 h 4501695"/>
                  <a:gd name="connsiteX279" fmla="*/ 2406325 w 3422956"/>
                  <a:gd name="connsiteY279" fmla="*/ 2078496 h 4501695"/>
                  <a:gd name="connsiteX280" fmla="*/ 2311108 w 3422956"/>
                  <a:gd name="connsiteY280" fmla="*/ 2232914 h 4501695"/>
                  <a:gd name="connsiteX281" fmla="*/ 2285780 w 3422956"/>
                  <a:gd name="connsiteY281" fmla="*/ 2276584 h 4501695"/>
                  <a:gd name="connsiteX282" fmla="*/ 2378712 w 3422956"/>
                  <a:gd name="connsiteY282" fmla="*/ 2245948 h 4501695"/>
                  <a:gd name="connsiteX283" fmla="*/ 2601996 w 3422956"/>
                  <a:gd name="connsiteY283" fmla="*/ 2196949 h 4501695"/>
                  <a:gd name="connsiteX284" fmla="*/ 2716257 w 3422956"/>
                  <a:gd name="connsiteY284" fmla="*/ 2188767 h 4501695"/>
                  <a:gd name="connsiteX285" fmla="*/ 2831374 w 3422956"/>
                  <a:gd name="connsiteY285" fmla="*/ 2197520 h 4501695"/>
                  <a:gd name="connsiteX286" fmla="*/ 2941826 w 3422956"/>
                  <a:gd name="connsiteY286" fmla="*/ 2233484 h 4501695"/>
                  <a:gd name="connsiteX287" fmla="*/ 3031520 w 3422956"/>
                  <a:gd name="connsiteY287" fmla="*/ 2306935 h 4501695"/>
                  <a:gd name="connsiteX288" fmla="*/ 3021522 w 3422956"/>
                  <a:gd name="connsiteY288" fmla="*/ 2315117 h 4501695"/>
                  <a:gd name="connsiteX289" fmla="*/ 2991148 w 3422956"/>
                  <a:gd name="connsiteY289" fmla="*/ 2306840 h 4501695"/>
                  <a:gd name="connsiteX290" fmla="*/ 2962583 w 3422956"/>
                  <a:gd name="connsiteY290" fmla="*/ 2301036 h 4501695"/>
                  <a:gd name="connsiteX291" fmla="*/ 2910404 w 3422956"/>
                  <a:gd name="connsiteY291" fmla="*/ 2296184 h 4501695"/>
                  <a:gd name="connsiteX292" fmla="*/ 2813854 w 3422956"/>
                  <a:gd name="connsiteY292" fmla="*/ 2300180 h 4501695"/>
                  <a:gd name="connsiteX293" fmla="*/ 2790050 w 3422956"/>
                  <a:gd name="connsiteY293" fmla="*/ 2302653 h 4501695"/>
                  <a:gd name="connsiteX294" fmla="*/ 2766055 w 3422956"/>
                  <a:gd name="connsiteY294" fmla="*/ 2305413 h 4501695"/>
                  <a:gd name="connsiteX295" fmla="*/ 2717589 w 3422956"/>
                  <a:gd name="connsiteY295" fmla="*/ 2311882 h 4501695"/>
                  <a:gd name="connsiteX296" fmla="*/ 2618088 w 3422956"/>
                  <a:gd name="connsiteY296" fmla="*/ 2325297 h 4501695"/>
                  <a:gd name="connsiteX297" fmla="*/ 2514682 w 3422956"/>
                  <a:gd name="connsiteY297" fmla="*/ 2337761 h 4501695"/>
                  <a:gd name="connsiteX298" fmla="*/ 2461170 w 3422956"/>
                  <a:gd name="connsiteY298" fmla="*/ 2342709 h 4501695"/>
                  <a:gd name="connsiteX299" fmla="*/ 2434128 w 3422956"/>
                  <a:gd name="connsiteY299" fmla="*/ 2344897 h 4501695"/>
                  <a:gd name="connsiteX300" fmla="*/ 2406611 w 3422956"/>
                  <a:gd name="connsiteY300" fmla="*/ 2346419 h 4501695"/>
                  <a:gd name="connsiteX301" fmla="*/ 2292350 w 3422956"/>
                  <a:gd name="connsiteY301" fmla="*/ 2348322 h 4501695"/>
                  <a:gd name="connsiteX302" fmla="*/ 2245694 w 3422956"/>
                  <a:gd name="connsiteY302" fmla="*/ 2345944 h 4501695"/>
                  <a:gd name="connsiteX303" fmla="*/ 2176281 w 3422956"/>
                  <a:gd name="connsiteY303" fmla="*/ 2475528 h 4501695"/>
                  <a:gd name="connsiteX304" fmla="*/ 2254644 w 3422956"/>
                  <a:gd name="connsiteY304" fmla="*/ 2448983 h 4501695"/>
                  <a:gd name="connsiteX305" fmla="*/ 2470691 w 3422956"/>
                  <a:gd name="connsiteY305" fmla="*/ 2409689 h 4501695"/>
                  <a:gd name="connsiteX306" fmla="*/ 2581048 w 3422956"/>
                  <a:gd name="connsiteY306" fmla="*/ 2410926 h 4501695"/>
                  <a:gd name="connsiteX307" fmla="*/ 2690167 w 3422956"/>
                  <a:gd name="connsiteY307" fmla="*/ 2428337 h 4501695"/>
                  <a:gd name="connsiteX308" fmla="*/ 2794906 w 3422956"/>
                  <a:gd name="connsiteY308" fmla="*/ 2464206 h 4501695"/>
                  <a:gd name="connsiteX309" fmla="*/ 2819853 w 3422956"/>
                  <a:gd name="connsiteY309" fmla="*/ 2476099 h 4501695"/>
                  <a:gd name="connsiteX310" fmla="*/ 2843942 w 3422956"/>
                  <a:gd name="connsiteY310" fmla="*/ 2489419 h 4501695"/>
                  <a:gd name="connsiteX311" fmla="*/ 2855940 w 3422956"/>
                  <a:gd name="connsiteY311" fmla="*/ 2496174 h 4501695"/>
                  <a:gd name="connsiteX312" fmla="*/ 2867556 w 3422956"/>
                  <a:gd name="connsiteY312" fmla="*/ 2503596 h 4501695"/>
                  <a:gd name="connsiteX313" fmla="*/ 2890599 w 3422956"/>
                  <a:gd name="connsiteY313" fmla="*/ 2518628 h 4501695"/>
                  <a:gd name="connsiteX314" fmla="*/ 2883458 w 3422956"/>
                  <a:gd name="connsiteY314" fmla="*/ 2529379 h 4501695"/>
                  <a:gd name="connsiteX315" fmla="*/ 2767578 w 3422956"/>
                  <a:gd name="connsiteY315" fmla="*/ 2528523 h 4501695"/>
                  <a:gd name="connsiteX316" fmla="*/ 2666744 w 3422956"/>
                  <a:gd name="connsiteY316" fmla="*/ 2529760 h 4501695"/>
                  <a:gd name="connsiteX317" fmla="*/ 2654841 w 3422956"/>
                  <a:gd name="connsiteY317" fmla="*/ 2529760 h 4501695"/>
                  <a:gd name="connsiteX318" fmla="*/ 2642844 w 3422956"/>
                  <a:gd name="connsiteY318" fmla="*/ 2530521 h 4501695"/>
                  <a:gd name="connsiteX319" fmla="*/ 2619230 w 3422956"/>
                  <a:gd name="connsiteY319" fmla="*/ 2531092 h 4501695"/>
                  <a:gd name="connsiteX320" fmla="*/ 2595711 w 3422956"/>
                  <a:gd name="connsiteY320" fmla="*/ 2532329 h 4501695"/>
                  <a:gd name="connsiteX321" fmla="*/ 2584000 w 3422956"/>
                  <a:gd name="connsiteY321" fmla="*/ 2532995 h 4501695"/>
                  <a:gd name="connsiteX322" fmla="*/ 2572288 w 3422956"/>
                  <a:gd name="connsiteY322" fmla="*/ 2533566 h 4501695"/>
                  <a:gd name="connsiteX323" fmla="*/ 2478975 w 3422956"/>
                  <a:gd name="connsiteY323" fmla="*/ 2538799 h 4501695"/>
                  <a:gd name="connsiteX324" fmla="*/ 2283495 w 3422956"/>
                  <a:gd name="connsiteY324" fmla="*/ 2549360 h 4501695"/>
                  <a:gd name="connsiteX325" fmla="*/ 2176947 w 3422956"/>
                  <a:gd name="connsiteY325" fmla="*/ 2550787 h 4501695"/>
                  <a:gd name="connsiteX326" fmla="*/ 2138860 w 3422956"/>
                  <a:gd name="connsiteY326" fmla="*/ 2549835 h 4501695"/>
                  <a:gd name="connsiteX327" fmla="*/ 2095537 w 3422956"/>
                  <a:gd name="connsiteY327" fmla="*/ 2638033 h 4501695"/>
                  <a:gd name="connsiteX328" fmla="*/ 1739996 w 3422956"/>
                  <a:gd name="connsiteY328" fmla="*/ 3497270 h 4501695"/>
                  <a:gd name="connsiteX329" fmla="*/ 2090966 w 3422956"/>
                  <a:gd name="connsiteY329" fmla="*/ 3497270 h 4501695"/>
                  <a:gd name="connsiteX330" fmla="*/ 1954139 w 3422956"/>
                  <a:gd name="connsiteY330" fmla="*/ 4501696 h 4501695"/>
                  <a:gd name="connsiteX331" fmla="*/ 1233727 w 3422956"/>
                  <a:gd name="connsiteY331" fmla="*/ 4434144 h 4501695"/>
                  <a:gd name="connsiteX332" fmla="*/ 1117848 w 3422956"/>
                  <a:gd name="connsiteY332" fmla="*/ 3496224 h 4501695"/>
                  <a:gd name="connsiteX333" fmla="*/ 1473293 w 3422956"/>
                  <a:gd name="connsiteY333" fmla="*/ 3496224 h 4501695"/>
                  <a:gd name="connsiteX334" fmla="*/ 1473293 w 3422956"/>
                  <a:gd name="connsiteY334" fmla="*/ 3491086 h 4501695"/>
                  <a:gd name="connsiteX335" fmla="*/ 1470246 w 3422956"/>
                  <a:gd name="connsiteY335" fmla="*/ 3421822 h 4501695"/>
                  <a:gd name="connsiteX336" fmla="*/ 1462057 w 3422956"/>
                  <a:gd name="connsiteY336" fmla="*/ 3283388 h 4501695"/>
                  <a:gd name="connsiteX337" fmla="*/ 1441586 w 3422956"/>
                  <a:gd name="connsiteY337" fmla="*/ 3006903 h 4501695"/>
                  <a:gd name="connsiteX338" fmla="*/ 1295999 w 3422956"/>
                  <a:gd name="connsiteY338" fmla="*/ 1909617 h 4501695"/>
                  <a:gd name="connsiteX339" fmla="*/ 1275051 w 3422956"/>
                  <a:gd name="connsiteY339" fmla="*/ 1804103 h 4501695"/>
                  <a:gd name="connsiteX340" fmla="*/ 1221730 w 3422956"/>
                  <a:gd name="connsiteY340" fmla="*/ 1769852 h 4501695"/>
                  <a:gd name="connsiteX341" fmla="*/ 1114611 w 3422956"/>
                  <a:gd name="connsiteY341" fmla="*/ 1707153 h 4501695"/>
                  <a:gd name="connsiteX342" fmla="*/ 889137 w 3422956"/>
                  <a:gd name="connsiteY342" fmla="*/ 1606111 h 4501695"/>
                  <a:gd name="connsiteX343" fmla="*/ 771067 w 3422956"/>
                  <a:gd name="connsiteY343" fmla="*/ 1571098 h 4501695"/>
                  <a:gd name="connsiteX344" fmla="*/ 649761 w 3422956"/>
                  <a:gd name="connsiteY344" fmla="*/ 1551118 h 4501695"/>
                  <a:gd name="connsiteX345" fmla="*/ 527217 w 3422956"/>
                  <a:gd name="connsiteY345" fmla="*/ 1549881 h 4501695"/>
                  <a:gd name="connsiteX346" fmla="*/ 406196 w 3422956"/>
                  <a:gd name="connsiteY346" fmla="*/ 1571003 h 4501695"/>
                  <a:gd name="connsiteX347" fmla="*/ 401435 w 3422956"/>
                  <a:gd name="connsiteY347" fmla="*/ 1556161 h 4501695"/>
                  <a:gd name="connsiteX348" fmla="*/ 455328 w 3422956"/>
                  <a:gd name="connsiteY348" fmla="*/ 1504593 h 4501695"/>
                  <a:gd name="connsiteX349" fmla="*/ 518742 w 3422956"/>
                  <a:gd name="connsiteY349" fmla="*/ 1466536 h 4501695"/>
                  <a:gd name="connsiteX350" fmla="*/ 659664 w 3422956"/>
                  <a:gd name="connsiteY350" fmla="*/ 1426576 h 4501695"/>
                  <a:gd name="connsiteX351" fmla="*/ 803727 w 3422956"/>
                  <a:gd name="connsiteY351" fmla="*/ 1427147 h 4501695"/>
                  <a:gd name="connsiteX352" fmla="*/ 940744 w 3422956"/>
                  <a:gd name="connsiteY352" fmla="*/ 1459685 h 4501695"/>
                  <a:gd name="connsiteX353" fmla="*/ 1176121 w 3422956"/>
                  <a:gd name="connsiteY353" fmla="*/ 1597833 h 4501695"/>
                  <a:gd name="connsiteX354" fmla="*/ 1246486 w 3422956"/>
                  <a:gd name="connsiteY354" fmla="*/ 1671474 h 4501695"/>
                  <a:gd name="connsiteX355" fmla="*/ 1197164 w 3422956"/>
                  <a:gd name="connsiteY355" fmla="*/ 1467392 h 4501695"/>
                  <a:gd name="connsiteX356" fmla="*/ 1132892 w 3422956"/>
                  <a:gd name="connsiteY356" fmla="*/ 1425624 h 4501695"/>
                  <a:gd name="connsiteX357" fmla="*/ 1025868 w 3422956"/>
                  <a:gd name="connsiteY357" fmla="*/ 1363020 h 4501695"/>
                  <a:gd name="connsiteX358" fmla="*/ 800299 w 3422956"/>
                  <a:gd name="connsiteY358" fmla="*/ 1261883 h 4501695"/>
                  <a:gd name="connsiteX359" fmla="*/ 682230 w 3422956"/>
                  <a:gd name="connsiteY359" fmla="*/ 1226870 h 4501695"/>
                  <a:gd name="connsiteX360" fmla="*/ 561019 w 3422956"/>
                  <a:gd name="connsiteY360" fmla="*/ 1206890 h 4501695"/>
                  <a:gd name="connsiteX361" fmla="*/ 438379 w 3422956"/>
                  <a:gd name="connsiteY361" fmla="*/ 1205653 h 4501695"/>
                  <a:gd name="connsiteX362" fmla="*/ 317454 w 3422956"/>
                  <a:gd name="connsiteY362" fmla="*/ 1226775 h 4501695"/>
                  <a:gd name="connsiteX363" fmla="*/ 312693 w 3422956"/>
                  <a:gd name="connsiteY363" fmla="*/ 1211933 h 4501695"/>
                  <a:gd name="connsiteX364" fmla="*/ 366586 w 3422956"/>
                  <a:gd name="connsiteY364" fmla="*/ 1160365 h 4501695"/>
                  <a:gd name="connsiteX365" fmla="*/ 430000 w 3422956"/>
                  <a:gd name="connsiteY365" fmla="*/ 1122308 h 4501695"/>
                  <a:gd name="connsiteX366" fmla="*/ 570922 w 3422956"/>
                  <a:gd name="connsiteY366" fmla="*/ 1082348 h 4501695"/>
                  <a:gd name="connsiteX367" fmla="*/ 714985 w 3422956"/>
                  <a:gd name="connsiteY367" fmla="*/ 1082919 h 4501695"/>
                  <a:gd name="connsiteX368" fmla="*/ 851907 w 3422956"/>
                  <a:gd name="connsiteY368" fmla="*/ 1115458 h 4501695"/>
                  <a:gd name="connsiteX369" fmla="*/ 1087379 w 3422956"/>
                  <a:gd name="connsiteY369" fmla="*/ 1253035 h 4501695"/>
                  <a:gd name="connsiteX370" fmla="*/ 1159267 w 3422956"/>
                  <a:gd name="connsiteY370" fmla="*/ 1328578 h 4501695"/>
                  <a:gd name="connsiteX371" fmla="*/ 1086903 w 3422956"/>
                  <a:gd name="connsiteY371" fmla="*/ 1098047 h 4501695"/>
                  <a:gd name="connsiteX372" fmla="*/ 1086903 w 3422956"/>
                  <a:gd name="connsiteY372" fmla="*/ 1098047 h 4501695"/>
                  <a:gd name="connsiteX373" fmla="*/ 1021583 w 3422956"/>
                  <a:gd name="connsiteY373" fmla="*/ 1055613 h 4501695"/>
                  <a:gd name="connsiteX374" fmla="*/ 914559 w 3422956"/>
                  <a:gd name="connsiteY374" fmla="*/ 992913 h 4501695"/>
                  <a:gd name="connsiteX375" fmla="*/ 688800 w 3422956"/>
                  <a:gd name="connsiteY375" fmla="*/ 891491 h 4501695"/>
                  <a:gd name="connsiteX376" fmla="*/ 570731 w 3422956"/>
                  <a:gd name="connsiteY376" fmla="*/ 856288 h 4501695"/>
                  <a:gd name="connsiteX377" fmla="*/ 449520 w 3422956"/>
                  <a:gd name="connsiteY377" fmla="*/ 836308 h 4501695"/>
                  <a:gd name="connsiteX378" fmla="*/ 326880 w 3422956"/>
                  <a:gd name="connsiteY378" fmla="*/ 835071 h 4501695"/>
                  <a:gd name="connsiteX379" fmla="*/ 205859 w 3422956"/>
                  <a:gd name="connsiteY379" fmla="*/ 856288 h 4501695"/>
                  <a:gd name="connsiteX380" fmla="*/ 201098 w 3422956"/>
                  <a:gd name="connsiteY380" fmla="*/ 841446 h 4501695"/>
                  <a:gd name="connsiteX381" fmla="*/ 255086 w 3422956"/>
                  <a:gd name="connsiteY381" fmla="*/ 789688 h 4501695"/>
                  <a:gd name="connsiteX382" fmla="*/ 318501 w 3422956"/>
                  <a:gd name="connsiteY382" fmla="*/ 751631 h 4501695"/>
                  <a:gd name="connsiteX383" fmla="*/ 459327 w 3422956"/>
                  <a:gd name="connsiteY383" fmla="*/ 711670 h 4501695"/>
                  <a:gd name="connsiteX384" fmla="*/ 603390 w 3422956"/>
                  <a:gd name="connsiteY384" fmla="*/ 712241 h 4501695"/>
                  <a:gd name="connsiteX385" fmla="*/ 740408 w 3422956"/>
                  <a:gd name="connsiteY385" fmla="*/ 744780 h 4501695"/>
                  <a:gd name="connsiteX386" fmla="*/ 975784 w 3422956"/>
                  <a:gd name="connsiteY386" fmla="*/ 882928 h 4501695"/>
                  <a:gd name="connsiteX387" fmla="*/ 1025012 w 3422956"/>
                  <a:gd name="connsiteY387" fmla="*/ 932022 h 4501695"/>
                  <a:gd name="connsiteX388" fmla="*/ 993590 w 3422956"/>
                  <a:gd name="connsiteY388" fmla="*/ 855907 h 4501695"/>
                  <a:gd name="connsiteX389" fmla="*/ 944458 w 3422956"/>
                  <a:gd name="connsiteY389" fmla="*/ 747444 h 4501695"/>
                  <a:gd name="connsiteX390" fmla="*/ 855049 w 3422956"/>
                  <a:gd name="connsiteY390" fmla="*/ 678370 h 4501695"/>
                  <a:gd name="connsiteX391" fmla="*/ 744693 w 3422956"/>
                  <a:gd name="connsiteY391" fmla="*/ 608916 h 4501695"/>
                  <a:gd name="connsiteX392" fmla="*/ 627575 w 3422956"/>
                  <a:gd name="connsiteY392" fmla="*/ 553067 h 4501695"/>
                  <a:gd name="connsiteX393" fmla="*/ 504270 w 3422956"/>
                  <a:gd name="connsiteY393" fmla="*/ 515010 h 4501695"/>
                  <a:gd name="connsiteX394" fmla="*/ 376869 w 3422956"/>
                  <a:gd name="connsiteY394" fmla="*/ 497598 h 4501695"/>
                  <a:gd name="connsiteX395" fmla="*/ 312502 w 3422956"/>
                  <a:gd name="connsiteY395" fmla="*/ 498169 h 4501695"/>
                  <a:gd name="connsiteX396" fmla="*/ 248707 w 3422956"/>
                  <a:gd name="connsiteY396" fmla="*/ 505781 h 4501695"/>
                  <a:gd name="connsiteX397" fmla="*/ 232806 w 3422956"/>
                  <a:gd name="connsiteY397" fmla="*/ 508350 h 4501695"/>
                  <a:gd name="connsiteX398" fmla="*/ 217095 w 3422956"/>
                  <a:gd name="connsiteY398" fmla="*/ 511870 h 4501695"/>
                  <a:gd name="connsiteX399" fmla="*/ 185769 w 3422956"/>
                  <a:gd name="connsiteY399" fmla="*/ 519481 h 4501695"/>
                  <a:gd name="connsiteX400" fmla="*/ 124829 w 3422956"/>
                  <a:gd name="connsiteY400" fmla="*/ 540603 h 4501695"/>
                  <a:gd name="connsiteX401" fmla="*/ 8760 w 3422956"/>
                  <a:gd name="connsiteY401" fmla="*/ 598545 h 4501695"/>
                  <a:gd name="connsiteX402" fmla="*/ 0 w 3422956"/>
                  <a:gd name="connsiteY402" fmla="*/ 585416 h 4501695"/>
                  <a:gd name="connsiteX403" fmla="*/ 18091 w 3422956"/>
                  <a:gd name="connsiteY403" fmla="*/ 550879 h 450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3422956" h="4501695">
                    <a:moveTo>
                      <a:pt x="18091" y="550879"/>
                    </a:moveTo>
                    <a:cubicBezTo>
                      <a:pt x="21424" y="545360"/>
                      <a:pt x="24852" y="539937"/>
                      <a:pt x="28374" y="534419"/>
                    </a:cubicBezTo>
                    <a:cubicBezTo>
                      <a:pt x="31860" y="529102"/>
                      <a:pt x="35640" y="523988"/>
                      <a:pt x="39705" y="519101"/>
                    </a:cubicBezTo>
                    <a:cubicBezTo>
                      <a:pt x="47513" y="508825"/>
                      <a:pt x="55988" y="499406"/>
                      <a:pt x="64462" y="489511"/>
                    </a:cubicBezTo>
                    <a:cubicBezTo>
                      <a:pt x="68699" y="484628"/>
                      <a:pt x="73250" y="480021"/>
                      <a:pt x="78078" y="475716"/>
                    </a:cubicBezTo>
                    <a:lnTo>
                      <a:pt x="92265" y="462586"/>
                    </a:lnTo>
                    <a:cubicBezTo>
                      <a:pt x="111861" y="445448"/>
                      <a:pt x="132885" y="430010"/>
                      <a:pt x="155108" y="416441"/>
                    </a:cubicBezTo>
                    <a:cubicBezTo>
                      <a:pt x="166344" y="409686"/>
                      <a:pt x="178056" y="403978"/>
                      <a:pt x="189863" y="398079"/>
                    </a:cubicBezTo>
                    <a:cubicBezTo>
                      <a:pt x="201565" y="391900"/>
                      <a:pt x="213686" y="386559"/>
                      <a:pt x="226140" y="382095"/>
                    </a:cubicBezTo>
                    <a:cubicBezTo>
                      <a:pt x="238585" y="377072"/>
                      <a:pt x="251297" y="372752"/>
                      <a:pt x="264227" y="369155"/>
                    </a:cubicBezTo>
                    <a:cubicBezTo>
                      <a:pt x="277081" y="365635"/>
                      <a:pt x="290031" y="362400"/>
                      <a:pt x="302981" y="359641"/>
                    </a:cubicBezTo>
                    <a:cubicBezTo>
                      <a:pt x="315930" y="356882"/>
                      <a:pt x="329261" y="354979"/>
                      <a:pt x="342495" y="353171"/>
                    </a:cubicBezTo>
                    <a:cubicBezTo>
                      <a:pt x="349065" y="352410"/>
                      <a:pt x="355731" y="351173"/>
                      <a:pt x="362301" y="350793"/>
                    </a:cubicBezTo>
                    <a:lnTo>
                      <a:pt x="382201" y="349651"/>
                    </a:lnTo>
                    <a:cubicBezTo>
                      <a:pt x="434980" y="346686"/>
                      <a:pt x="487920" y="351267"/>
                      <a:pt x="539405" y="363256"/>
                    </a:cubicBezTo>
                    <a:cubicBezTo>
                      <a:pt x="638640" y="385979"/>
                      <a:pt x="730695" y="432920"/>
                      <a:pt x="807345" y="499882"/>
                    </a:cubicBezTo>
                    <a:lnTo>
                      <a:pt x="807345" y="499882"/>
                    </a:lnTo>
                    <a:lnTo>
                      <a:pt x="805631" y="497313"/>
                    </a:lnTo>
                    <a:cubicBezTo>
                      <a:pt x="799537" y="487799"/>
                      <a:pt x="793539" y="478284"/>
                      <a:pt x="787350" y="469246"/>
                    </a:cubicBezTo>
                    <a:cubicBezTo>
                      <a:pt x="781160" y="460207"/>
                      <a:pt x="774590" y="451169"/>
                      <a:pt x="767830" y="442415"/>
                    </a:cubicBezTo>
                    <a:cubicBezTo>
                      <a:pt x="761070" y="433662"/>
                      <a:pt x="753928" y="425004"/>
                      <a:pt x="747454" y="416061"/>
                    </a:cubicBezTo>
                    <a:cubicBezTo>
                      <a:pt x="740503" y="407461"/>
                      <a:pt x="734142" y="398401"/>
                      <a:pt x="728410" y="388945"/>
                    </a:cubicBezTo>
                    <a:lnTo>
                      <a:pt x="711461" y="360402"/>
                    </a:lnTo>
                    <a:lnTo>
                      <a:pt x="693275" y="332525"/>
                    </a:lnTo>
                    <a:lnTo>
                      <a:pt x="675089" y="304458"/>
                    </a:lnTo>
                    <a:lnTo>
                      <a:pt x="655474" y="277437"/>
                    </a:lnTo>
                    <a:lnTo>
                      <a:pt x="635860" y="250226"/>
                    </a:lnTo>
                    <a:lnTo>
                      <a:pt x="614721" y="224347"/>
                    </a:lnTo>
                    <a:cubicBezTo>
                      <a:pt x="607580" y="215689"/>
                      <a:pt x="600629" y="206746"/>
                      <a:pt x="593297" y="198278"/>
                    </a:cubicBezTo>
                    <a:lnTo>
                      <a:pt x="570636" y="173446"/>
                    </a:lnTo>
                    <a:cubicBezTo>
                      <a:pt x="508583" y="105494"/>
                      <a:pt x="436837" y="47051"/>
                      <a:pt x="357730" y="0"/>
                    </a:cubicBezTo>
                    <a:cubicBezTo>
                      <a:pt x="380392" y="5613"/>
                      <a:pt x="403815" y="10656"/>
                      <a:pt x="426572" y="17697"/>
                    </a:cubicBezTo>
                    <a:lnTo>
                      <a:pt x="460469" y="29304"/>
                    </a:lnTo>
                    <a:lnTo>
                      <a:pt x="477514" y="35203"/>
                    </a:lnTo>
                    <a:cubicBezTo>
                      <a:pt x="483322" y="37106"/>
                      <a:pt x="488654" y="39770"/>
                      <a:pt x="494177" y="42053"/>
                    </a:cubicBezTo>
                    <a:lnTo>
                      <a:pt x="527407" y="56515"/>
                    </a:lnTo>
                    <a:cubicBezTo>
                      <a:pt x="532835" y="59084"/>
                      <a:pt x="538643" y="61272"/>
                      <a:pt x="543975" y="64126"/>
                    </a:cubicBezTo>
                    <a:lnTo>
                      <a:pt x="559971" y="72499"/>
                    </a:lnTo>
                    <a:lnTo>
                      <a:pt x="592250" y="89720"/>
                    </a:lnTo>
                    <a:lnTo>
                      <a:pt x="600343" y="94001"/>
                    </a:lnTo>
                    <a:lnTo>
                      <a:pt x="608056" y="98854"/>
                    </a:lnTo>
                    <a:lnTo>
                      <a:pt x="623576" y="108368"/>
                    </a:lnTo>
                    <a:lnTo>
                      <a:pt x="654712" y="127397"/>
                    </a:lnTo>
                    <a:cubicBezTo>
                      <a:pt x="664996" y="134152"/>
                      <a:pt x="674612" y="141573"/>
                      <a:pt x="684611" y="148614"/>
                    </a:cubicBezTo>
                    <a:lnTo>
                      <a:pt x="714128" y="171258"/>
                    </a:lnTo>
                    <a:lnTo>
                      <a:pt x="742693" y="194377"/>
                    </a:lnTo>
                    <a:lnTo>
                      <a:pt x="771258" y="217878"/>
                    </a:lnTo>
                    <a:lnTo>
                      <a:pt x="798395" y="242805"/>
                    </a:lnTo>
                    <a:lnTo>
                      <a:pt x="825532" y="267923"/>
                    </a:lnTo>
                    <a:lnTo>
                      <a:pt x="851431" y="294087"/>
                    </a:lnTo>
                    <a:cubicBezTo>
                      <a:pt x="860200" y="302721"/>
                      <a:pt x="868399" y="311905"/>
                      <a:pt x="875997" y="321584"/>
                    </a:cubicBezTo>
                    <a:cubicBezTo>
                      <a:pt x="882947" y="331574"/>
                      <a:pt x="889232" y="342039"/>
                      <a:pt x="895992" y="352220"/>
                    </a:cubicBezTo>
                    <a:cubicBezTo>
                      <a:pt x="902753" y="362400"/>
                      <a:pt x="909703" y="372295"/>
                      <a:pt x="916655" y="382190"/>
                    </a:cubicBezTo>
                    <a:cubicBezTo>
                      <a:pt x="923605" y="392085"/>
                      <a:pt x="929889" y="402455"/>
                      <a:pt x="936555" y="412636"/>
                    </a:cubicBezTo>
                    <a:lnTo>
                      <a:pt x="956265" y="443081"/>
                    </a:lnTo>
                    <a:cubicBezTo>
                      <a:pt x="962930" y="453262"/>
                      <a:pt x="968738" y="463727"/>
                      <a:pt x="975308" y="474003"/>
                    </a:cubicBezTo>
                    <a:cubicBezTo>
                      <a:pt x="987496" y="494839"/>
                      <a:pt x="1000350" y="515295"/>
                      <a:pt x="1011586" y="536512"/>
                    </a:cubicBezTo>
                    <a:cubicBezTo>
                      <a:pt x="1022821" y="557729"/>
                      <a:pt x="1034914" y="578946"/>
                      <a:pt x="1046149" y="600448"/>
                    </a:cubicBezTo>
                    <a:cubicBezTo>
                      <a:pt x="1052529" y="572571"/>
                      <a:pt x="1059765" y="544885"/>
                      <a:pt x="1068240" y="517483"/>
                    </a:cubicBezTo>
                    <a:cubicBezTo>
                      <a:pt x="1094377" y="432010"/>
                      <a:pt x="1133245" y="350958"/>
                      <a:pt x="1183548" y="277057"/>
                    </a:cubicBezTo>
                    <a:cubicBezTo>
                      <a:pt x="1209199" y="240194"/>
                      <a:pt x="1238478" y="205993"/>
                      <a:pt x="1270957" y="174968"/>
                    </a:cubicBezTo>
                    <a:cubicBezTo>
                      <a:pt x="1286763" y="158984"/>
                      <a:pt x="1304473" y="145093"/>
                      <a:pt x="1321803" y="130727"/>
                    </a:cubicBezTo>
                    <a:lnTo>
                      <a:pt x="1349035" y="110937"/>
                    </a:lnTo>
                    <a:lnTo>
                      <a:pt x="1355986" y="106085"/>
                    </a:lnTo>
                    <a:lnTo>
                      <a:pt x="1363127" y="101708"/>
                    </a:lnTo>
                    <a:lnTo>
                      <a:pt x="1377600" y="93050"/>
                    </a:lnTo>
                    <a:cubicBezTo>
                      <a:pt x="1453774" y="45478"/>
                      <a:pt x="1542040" y="19599"/>
                      <a:pt x="1629830" y="8468"/>
                    </a:cubicBezTo>
                    <a:lnTo>
                      <a:pt x="1632115" y="23881"/>
                    </a:lnTo>
                    <a:cubicBezTo>
                      <a:pt x="1622593" y="33395"/>
                      <a:pt x="1613072" y="41292"/>
                      <a:pt x="1603550" y="49379"/>
                    </a:cubicBezTo>
                    <a:cubicBezTo>
                      <a:pt x="1594028" y="57466"/>
                      <a:pt x="1585268" y="64412"/>
                      <a:pt x="1576604" y="72309"/>
                    </a:cubicBezTo>
                    <a:cubicBezTo>
                      <a:pt x="1567939" y="80206"/>
                      <a:pt x="1559465" y="87151"/>
                      <a:pt x="1551086" y="94382"/>
                    </a:cubicBezTo>
                    <a:cubicBezTo>
                      <a:pt x="1542707" y="101613"/>
                      <a:pt x="1534994" y="109034"/>
                      <a:pt x="1527186" y="116265"/>
                    </a:cubicBezTo>
                    <a:cubicBezTo>
                      <a:pt x="1523377" y="119975"/>
                      <a:pt x="1519378" y="123115"/>
                      <a:pt x="1515474" y="126540"/>
                    </a:cubicBezTo>
                    <a:cubicBezTo>
                      <a:pt x="1511570" y="129965"/>
                      <a:pt x="1508047" y="133771"/>
                      <a:pt x="1504429" y="137292"/>
                    </a:cubicBezTo>
                    <a:cubicBezTo>
                      <a:pt x="1497193" y="144713"/>
                      <a:pt x="1489861" y="151087"/>
                      <a:pt x="1482815" y="157842"/>
                    </a:cubicBezTo>
                    <a:cubicBezTo>
                      <a:pt x="1469485" y="172780"/>
                      <a:pt x="1455297" y="184768"/>
                      <a:pt x="1443395" y="199420"/>
                    </a:cubicBezTo>
                    <a:cubicBezTo>
                      <a:pt x="1440158" y="202845"/>
                      <a:pt x="1437111" y="206270"/>
                      <a:pt x="1433874" y="209505"/>
                    </a:cubicBezTo>
                    <a:lnTo>
                      <a:pt x="1429113" y="214357"/>
                    </a:lnTo>
                    <a:lnTo>
                      <a:pt x="1424733" y="219685"/>
                    </a:lnTo>
                    <a:cubicBezTo>
                      <a:pt x="1418924" y="226726"/>
                      <a:pt x="1412926" y="233386"/>
                      <a:pt x="1407022" y="239951"/>
                    </a:cubicBezTo>
                    <a:cubicBezTo>
                      <a:pt x="1395787" y="254032"/>
                      <a:pt x="1384265" y="266972"/>
                      <a:pt x="1373601" y="281148"/>
                    </a:cubicBezTo>
                    <a:cubicBezTo>
                      <a:pt x="1351891" y="308549"/>
                      <a:pt x="1330944" y="336426"/>
                      <a:pt x="1310853" y="366016"/>
                    </a:cubicBezTo>
                    <a:cubicBezTo>
                      <a:pt x="1290762" y="395605"/>
                      <a:pt x="1270386" y="425670"/>
                      <a:pt x="1249914" y="457353"/>
                    </a:cubicBezTo>
                    <a:cubicBezTo>
                      <a:pt x="1229442" y="489036"/>
                      <a:pt x="1209066" y="522240"/>
                      <a:pt x="1187357" y="556492"/>
                    </a:cubicBezTo>
                    <a:cubicBezTo>
                      <a:pt x="1165647" y="590744"/>
                      <a:pt x="1143176" y="626422"/>
                      <a:pt x="1118705" y="663433"/>
                    </a:cubicBezTo>
                    <a:cubicBezTo>
                      <a:pt x="1110897" y="675231"/>
                      <a:pt x="1102804" y="687219"/>
                      <a:pt x="1094615" y="699302"/>
                    </a:cubicBezTo>
                    <a:cubicBezTo>
                      <a:pt x="1109402" y="731016"/>
                      <a:pt x="1123533" y="762731"/>
                      <a:pt x="1136986" y="794445"/>
                    </a:cubicBezTo>
                    <a:cubicBezTo>
                      <a:pt x="1162695" y="854575"/>
                      <a:pt x="1186499" y="915372"/>
                      <a:pt x="1208970" y="976549"/>
                    </a:cubicBezTo>
                    <a:cubicBezTo>
                      <a:pt x="1217160" y="943820"/>
                      <a:pt x="1226367" y="911344"/>
                      <a:pt x="1236584" y="879122"/>
                    </a:cubicBezTo>
                    <a:cubicBezTo>
                      <a:pt x="1249057" y="839067"/>
                      <a:pt x="1264101" y="799773"/>
                      <a:pt x="1280288" y="760955"/>
                    </a:cubicBezTo>
                    <a:cubicBezTo>
                      <a:pt x="1296475" y="722136"/>
                      <a:pt x="1314186" y="683889"/>
                      <a:pt x="1334372" y="646783"/>
                    </a:cubicBezTo>
                    <a:cubicBezTo>
                      <a:pt x="1374286" y="572103"/>
                      <a:pt x="1423875" y="503005"/>
                      <a:pt x="1481863" y="441274"/>
                    </a:cubicBezTo>
                    <a:cubicBezTo>
                      <a:pt x="1511590" y="411007"/>
                      <a:pt x="1543754" y="383227"/>
                      <a:pt x="1578032" y="358214"/>
                    </a:cubicBezTo>
                    <a:cubicBezTo>
                      <a:pt x="1613062" y="334366"/>
                      <a:pt x="1650263" y="313882"/>
                      <a:pt x="1689150" y="297037"/>
                    </a:cubicBezTo>
                    <a:lnTo>
                      <a:pt x="1695625" y="311213"/>
                    </a:lnTo>
                    <a:cubicBezTo>
                      <a:pt x="1683437" y="333952"/>
                      <a:pt x="1670773" y="352125"/>
                      <a:pt x="1659823" y="371534"/>
                    </a:cubicBezTo>
                    <a:cubicBezTo>
                      <a:pt x="1648873" y="390943"/>
                      <a:pt x="1637733" y="409115"/>
                      <a:pt x="1628211" y="425670"/>
                    </a:cubicBezTo>
                    <a:cubicBezTo>
                      <a:pt x="1608692" y="461254"/>
                      <a:pt x="1590124" y="494268"/>
                      <a:pt x="1573366" y="526998"/>
                    </a:cubicBezTo>
                    <a:cubicBezTo>
                      <a:pt x="1556608" y="559727"/>
                      <a:pt x="1539660" y="592076"/>
                      <a:pt x="1522711" y="624044"/>
                    </a:cubicBezTo>
                    <a:cubicBezTo>
                      <a:pt x="1505762" y="656012"/>
                      <a:pt x="1489099" y="688360"/>
                      <a:pt x="1471484" y="720709"/>
                    </a:cubicBezTo>
                    <a:cubicBezTo>
                      <a:pt x="1436444" y="785501"/>
                      <a:pt x="1399595" y="851531"/>
                      <a:pt x="1356081" y="918892"/>
                    </a:cubicBezTo>
                    <a:cubicBezTo>
                      <a:pt x="1333896" y="952573"/>
                      <a:pt x="1311043" y="986729"/>
                      <a:pt x="1285049" y="1021266"/>
                    </a:cubicBezTo>
                    <a:cubicBezTo>
                      <a:pt x="1271814" y="1038582"/>
                      <a:pt x="1258388" y="1056184"/>
                      <a:pt x="1243534" y="1073785"/>
                    </a:cubicBezTo>
                    <a:lnTo>
                      <a:pt x="1243534" y="1073785"/>
                    </a:lnTo>
                    <a:cubicBezTo>
                      <a:pt x="1272099" y="1159414"/>
                      <a:pt x="1298284" y="1245043"/>
                      <a:pt x="1322470" y="1330671"/>
                    </a:cubicBezTo>
                    <a:cubicBezTo>
                      <a:pt x="1325802" y="1342755"/>
                      <a:pt x="1328944" y="1354838"/>
                      <a:pt x="1331991" y="1366826"/>
                    </a:cubicBezTo>
                    <a:cubicBezTo>
                      <a:pt x="1338970" y="1340252"/>
                      <a:pt x="1346588" y="1313831"/>
                      <a:pt x="1354843" y="1287572"/>
                    </a:cubicBezTo>
                    <a:cubicBezTo>
                      <a:pt x="1367316" y="1247516"/>
                      <a:pt x="1382361" y="1208222"/>
                      <a:pt x="1398548" y="1169404"/>
                    </a:cubicBezTo>
                    <a:cubicBezTo>
                      <a:pt x="1414735" y="1130586"/>
                      <a:pt x="1432445" y="1092338"/>
                      <a:pt x="1452631" y="1055232"/>
                    </a:cubicBezTo>
                    <a:cubicBezTo>
                      <a:pt x="1492422" y="980678"/>
                      <a:pt x="1541849" y="911680"/>
                      <a:pt x="1599646" y="850008"/>
                    </a:cubicBezTo>
                    <a:cubicBezTo>
                      <a:pt x="1629401" y="819763"/>
                      <a:pt x="1661556" y="791985"/>
                      <a:pt x="1695815" y="766949"/>
                    </a:cubicBezTo>
                    <a:cubicBezTo>
                      <a:pt x="1730865" y="743136"/>
                      <a:pt x="1768066" y="722655"/>
                      <a:pt x="1806934" y="705772"/>
                    </a:cubicBezTo>
                    <a:lnTo>
                      <a:pt x="1813409" y="719948"/>
                    </a:lnTo>
                    <a:cubicBezTo>
                      <a:pt x="1801220" y="742687"/>
                      <a:pt x="1788557" y="760859"/>
                      <a:pt x="1777607" y="780269"/>
                    </a:cubicBezTo>
                    <a:cubicBezTo>
                      <a:pt x="1766657" y="799678"/>
                      <a:pt x="1756088" y="817470"/>
                      <a:pt x="1745804" y="834500"/>
                    </a:cubicBezTo>
                    <a:cubicBezTo>
                      <a:pt x="1726761" y="870084"/>
                      <a:pt x="1707717" y="903098"/>
                      <a:pt x="1690960" y="935923"/>
                    </a:cubicBezTo>
                    <a:cubicBezTo>
                      <a:pt x="1674201" y="968747"/>
                      <a:pt x="1657348" y="1000905"/>
                      <a:pt x="1640304" y="1032873"/>
                    </a:cubicBezTo>
                    <a:cubicBezTo>
                      <a:pt x="1623260" y="1064842"/>
                      <a:pt x="1606692" y="1097285"/>
                      <a:pt x="1589077" y="1129539"/>
                    </a:cubicBezTo>
                    <a:cubicBezTo>
                      <a:pt x="1554037" y="1194331"/>
                      <a:pt x="1517188" y="1260361"/>
                      <a:pt x="1473674" y="1327722"/>
                    </a:cubicBezTo>
                    <a:cubicBezTo>
                      <a:pt x="1451488" y="1361403"/>
                      <a:pt x="1428636" y="1395559"/>
                      <a:pt x="1402737" y="1430096"/>
                    </a:cubicBezTo>
                    <a:cubicBezTo>
                      <a:pt x="1389502" y="1447317"/>
                      <a:pt x="1376172" y="1464728"/>
                      <a:pt x="1361508" y="1482234"/>
                    </a:cubicBezTo>
                    <a:cubicBezTo>
                      <a:pt x="1383532" y="1570337"/>
                      <a:pt x="1403756" y="1658791"/>
                      <a:pt x="1422161" y="1747588"/>
                    </a:cubicBezTo>
                    <a:cubicBezTo>
                      <a:pt x="1431683" y="1719045"/>
                      <a:pt x="1443014" y="1691169"/>
                      <a:pt x="1454536" y="1663387"/>
                    </a:cubicBezTo>
                    <a:cubicBezTo>
                      <a:pt x="1470913" y="1624664"/>
                      <a:pt x="1488528" y="1586321"/>
                      <a:pt x="1508619" y="1549215"/>
                    </a:cubicBezTo>
                    <a:cubicBezTo>
                      <a:pt x="1548562" y="1474528"/>
                      <a:pt x="1598189" y="1405435"/>
                      <a:pt x="1656205" y="1343706"/>
                    </a:cubicBezTo>
                    <a:cubicBezTo>
                      <a:pt x="1685932" y="1313441"/>
                      <a:pt x="1718096" y="1285659"/>
                      <a:pt x="1752374" y="1260646"/>
                    </a:cubicBezTo>
                    <a:cubicBezTo>
                      <a:pt x="1787405" y="1236794"/>
                      <a:pt x="1824606" y="1216319"/>
                      <a:pt x="1863493" y="1199469"/>
                    </a:cubicBezTo>
                    <a:lnTo>
                      <a:pt x="1869872" y="1213645"/>
                    </a:lnTo>
                    <a:cubicBezTo>
                      <a:pt x="1857684" y="1236290"/>
                      <a:pt x="1845021" y="1254557"/>
                      <a:pt x="1834070" y="1273966"/>
                    </a:cubicBezTo>
                    <a:cubicBezTo>
                      <a:pt x="1823120" y="1293375"/>
                      <a:pt x="1812551" y="1311167"/>
                      <a:pt x="1802363" y="1328198"/>
                    </a:cubicBezTo>
                    <a:cubicBezTo>
                      <a:pt x="1782748" y="1363781"/>
                      <a:pt x="1764276" y="1396701"/>
                      <a:pt x="1747518" y="1429525"/>
                    </a:cubicBezTo>
                    <a:cubicBezTo>
                      <a:pt x="1730760" y="1462349"/>
                      <a:pt x="1713811" y="1494603"/>
                      <a:pt x="1696768" y="1526476"/>
                    </a:cubicBezTo>
                    <a:cubicBezTo>
                      <a:pt x="1679723" y="1558349"/>
                      <a:pt x="1663156" y="1590888"/>
                      <a:pt x="1645541" y="1623141"/>
                    </a:cubicBezTo>
                    <a:cubicBezTo>
                      <a:pt x="1610501" y="1688029"/>
                      <a:pt x="1573652" y="1754058"/>
                      <a:pt x="1530138" y="1821420"/>
                    </a:cubicBezTo>
                    <a:cubicBezTo>
                      <a:pt x="1508047" y="1855005"/>
                      <a:pt x="1485100" y="1889257"/>
                      <a:pt x="1459201" y="1923698"/>
                    </a:cubicBezTo>
                    <a:lnTo>
                      <a:pt x="1457201" y="1926362"/>
                    </a:lnTo>
                    <a:cubicBezTo>
                      <a:pt x="1522425" y="2280104"/>
                      <a:pt x="1566034" y="2636606"/>
                      <a:pt x="1596409" y="2993773"/>
                    </a:cubicBezTo>
                    <a:cubicBezTo>
                      <a:pt x="1604216" y="3086889"/>
                      <a:pt x="1611139" y="3180092"/>
                      <a:pt x="1617166" y="3273398"/>
                    </a:cubicBezTo>
                    <a:cubicBezTo>
                      <a:pt x="1620089" y="3320019"/>
                      <a:pt x="1622851" y="3366667"/>
                      <a:pt x="1625450" y="3413354"/>
                    </a:cubicBezTo>
                    <a:cubicBezTo>
                      <a:pt x="1625450" y="3419158"/>
                      <a:pt x="1626117" y="3425056"/>
                      <a:pt x="1626402" y="3430955"/>
                    </a:cubicBezTo>
                    <a:cubicBezTo>
                      <a:pt x="1729512" y="3141711"/>
                      <a:pt x="1847325" y="2857909"/>
                      <a:pt x="1979372" y="2580661"/>
                    </a:cubicBezTo>
                    <a:cubicBezTo>
                      <a:pt x="1988960" y="2560558"/>
                      <a:pt x="1998730" y="2540540"/>
                      <a:pt x="2008699" y="2520626"/>
                    </a:cubicBezTo>
                    <a:lnTo>
                      <a:pt x="2008699" y="2520055"/>
                    </a:lnTo>
                    <a:cubicBezTo>
                      <a:pt x="2004080" y="2448441"/>
                      <a:pt x="1993474" y="2377350"/>
                      <a:pt x="1976991" y="2307506"/>
                    </a:cubicBezTo>
                    <a:cubicBezTo>
                      <a:pt x="1969307" y="2274234"/>
                      <a:pt x="1959776" y="2241429"/>
                      <a:pt x="1948426" y="2209223"/>
                    </a:cubicBezTo>
                    <a:cubicBezTo>
                      <a:pt x="1936743" y="2177188"/>
                      <a:pt x="1923136" y="2145896"/>
                      <a:pt x="1907673" y="2115507"/>
                    </a:cubicBezTo>
                    <a:cubicBezTo>
                      <a:pt x="1891858" y="2085356"/>
                      <a:pt x="1873681" y="2056499"/>
                      <a:pt x="1853304" y="2029212"/>
                    </a:cubicBezTo>
                    <a:cubicBezTo>
                      <a:pt x="1832566" y="2002106"/>
                      <a:pt x="1809333" y="1976998"/>
                      <a:pt x="1783891" y="1954239"/>
                    </a:cubicBezTo>
                    <a:lnTo>
                      <a:pt x="1792080" y="1944725"/>
                    </a:lnTo>
                    <a:cubicBezTo>
                      <a:pt x="1812799" y="1946742"/>
                      <a:pt x="1833137" y="1951575"/>
                      <a:pt x="1852543" y="1959092"/>
                    </a:cubicBezTo>
                    <a:cubicBezTo>
                      <a:pt x="1871834" y="1966322"/>
                      <a:pt x="1890391" y="1975371"/>
                      <a:pt x="1907959" y="1986112"/>
                    </a:cubicBezTo>
                    <a:cubicBezTo>
                      <a:pt x="1942275" y="2008271"/>
                      <a:pt x="1973116" y="2035396"/>
                      <a:pt x="1999462" y="2066603"/>
                    </a:cubicBezTo>
                    <a:lnTo>
                      <a:pt x="2018506" y="2090389"/>
                    </a:lnTo>
                    <a:cubicBezTo>
                      <a:pt x="2024885" y="2098381"/>
                      <a:pt x="2029646" y="2107039"/>
                      <a:pt x="2035264" y="2115317"/>
                    </a:cubicBezTo>
                    <a:cubicBezTo>
                      <a:pt x="2040882" y="2123604"/>
                      <a:pt x="2046061" y="2132176"/>
                      <a:pt x="2050785" y="2141005"/>
                    </a:cubicBezTo>
                    <a:cubicBezTo>
                      <a:pt x="2055450" y="2149758"/>
                      <a:pt x="2060306" y="2158512"/>
                      <a:pt x="2064496" y="2167455"/>
                    </a:cubicBezTo>
                    <a:cubicBezTo>
                      <a:pt x="2081330" y="2202782"/>
                      <a:pt x="2094413" y="2239773"/>
                      <a:pt x="2103535" y="2277821"/>
                    </a:cubicBezTo>
                    <a:cubicBezTo>
                      <a:pt x="2107058" y="2292473"/>
                      <a:pt x="2109915" y="2307125"/>
                      <a:pt x="2112200" y="2321777"/>
                    </a:cubicBezTo>
                    <a:cubicBezTo>
                      <a:pt x="2129272" y="2290066"/>
                      <a:pt x="2146668" y="2258792"/>
                      <a:pt x="2164378" y="2227966"/>
                    </a:cubicBezTo>
                    <a:cubicBezTo>
                      <a:pt x="2164378" y="2194028"/>
                      <a:pt x="2162921" y="2160129"/>
                      <a:pt x="2159998" y="2126258"/>
                    </a:cubicBezTo>
                    <a:cubicBezTo>
                      <a:pt x="2155171" y="2057822"/>
                      <a:pt x="2144792" y="1989889"/>
                      <a:pt x="2128958" y="1923128"/>
                    </a:cubicBezTo>
                    <a:cubicBezTo>
                      <a:pt x="2121302" y="1889818"/>
                      <a:pt x="2111771" y="1856975"/>
                      <a:pt x="2100393" y="1824749"/>
                    </a:cubicBezTo>
                    <a:cubicBezTo>
                      <a:pt x="2088738" y="1792743"/>
                      <a:pt x="2075122" y="1761470"/>
                      <a:pt x="2059640" y="1731129"/>
                    </a:cubicBezTo>
                    <a:cubicBezTo>
                      <a:pt x="2043862" y="1700959"/>
                      <a:pt x="2025676" y="1672092"/>
                      <a:pt x="2005270" y="1644834"/>
                    </a:cubicBezTo>
                    <a:cubicBezTo>
                      <a:pt x="1984532" y="1617728"/>
                      <a:pt x="1961299" y="1592619"/>
                      <a:pt x="1935857" y="1569861"/>
                    </a:cubicBezTo>
                    <a:lnTo>
                      <a:pt x="1944141" y="1559871"/>
                    </a:lnTo>
                    <a:cubicBezTo>
                      <a:pt x="1964851" y="1561917"/>
                      <a:pt x="1985190" y="1566750"/>
                      <a:pt x="2004604" y="1574238"/>
                    </a:cubicBezTo>
                    <a:cubicBezTo>
                      <a:pt x="2023857" y="1581488"/>
                      <a:pt x="2042377" y="1590536"/>
                      <a:pt x="2059926" y="1601258"/>
                    </a:cubicBezTo>
                    <a:cubicBezTo>
                      <a:pt x="2094260" y="1623389"/>
                      <a:pt x="2125101" y="1650523"/>
                      <a:pt x="2151429" y="1681749"/>
                    </a:cubicBezTo>
                    <a:lnTo>
                      <a:pt x="2170472" y="1705535"/>
                    </a:lnTo>
                    <a:cubicBezTo>
                      <a:pt x="2176852" y="1713527"/>
                      <a:pt x="2181613" y="1722090"/>
                      <a:pt x="2187231" y="1730463"/>
                    </a:cubicBezTo>
                    <a:cubicBezTo>
                      <a:pt x="2192867" y="1738740"/>
                      <a:pt x="2198047" y="1747313"/>
                      <a:pt x="2202751" y="1756151"/>
                    </a:cubicBezTo>
                    <a:cubicBezTo>
                      <a:pt x="2207512" y="1764905"/>
                      <a:pt x="2212273" y="1773658"/>
                      <a:pt x="2216462" y="1782601"/>
                    </a:cubicBezTo>
                    <a:cubicBezTo>
                      <a:pt x="2233296" y="1817928"/>
                      <a:pt x="2246379" y="1854919"/>
                      <a:pt x="2255501" y="1892967"/>
                    </a:cubicBezTo>
                    <a:cubicBezTo>
                      <a:pt x="2267994" y="1944573"/>
                      <a:pt x="2273278" y="1997663"/>
                      <a:pt x="2271212" y="2050714"/>
                    </a:cubicBezTo>
                    <a:cubicBezTo>
                      <a:pt x="2289046" y="2022552"/>
                      <a:pt x="2307204" y="1994551"/>
                      <a:pt x="2325676" y="1966703"/>
                    </a:cubicBezTo>
                    <a:cubicBezTo>
                      <a:pt x="2333008" y="1955762"/>
                      <a:pt x="2340530" y="1944915"/>
                      <a:pt x="2348052" y="1933974"/>
                    </a:cubicBezTo>
                    <a:cubicBezTo>
                      <a:pt x="2348052" y="1931310"/>
                      <a:pt x="2348052" y="1928646"/>
                      <a:pt x="2348052" y="1925982"/>
                    </a:cubicBezTo>
                    <a:cubicBezTo>
                      <a:pt x="2348052" y="1891635"/>
                      <a:pt x="2346338" y="1857193"/>
                      <a:pt x="2343577" y="1822942"/>
                    </a:cubicBezTo>
                    <a:cubicBezTo>
                      <a:pt x="2338797" y="1754496"/>
                      <a:pt x="2328419" y="1686564"/>
                      <a:pt x="2312536" y="1619811"/>
                    </a:cubicBezTo>
                    <a:cubicBezTo>
                      <a:pt x="2304890" y="1586502"/>
                      <a:pt x="2295349" y="1553658"/>
                      <a:pt x="2283971" y="1521433"/>
                    </a:cubicBezTo>
                    <a:cubicBezTo>
                      <a:pt x="2272288" y="1489418"/>
                      <a:pt x="2258710" y="1458125"/>
                      <a:pt x="2243313" y="1427717"/>
                    </a:cubicBezTo>
                    <a:cubicBezTo>
                      <a:pt x="2227469" y="1397595"/>
                      <a:pt x="2209254" y="1368767"/>
                      <a:pt x="2188849" y="1341518"/>
                    </a:cubicBezTo>
                    <a:cubicBezTo>
                      <a:pt x="2168149" y="1314411"/>
                      <a:pt x="2144935" y="1289303"/>
                      <a:pt x="2119531" y="1266545"/>
                    </a:cubicBezTo>
                    <a:lnTo>
                      <a:pt x="2127720" y="1256460"/>
                    </a:lnTo>
                    <a:cubicBezTo>
                      <a:pt x="2148439" y="1258524"/>
                      <a:pt x="2168777" y="1263386"/>
                      <a:pt x="2188183" y="1270922"/>
                    </a:cubicBezTo>
                    <a:cubicBezTo>
                      <a:pt x="2207483" y="1278133"/>
                      <a:pt x="2226041" y="1287182"/>
                      <a:pt x="2243599" y="1297942"/>
                    </a:cubicBezTo>
                    <a:cubicBezTo>
                      <a:pt x="2277925" y="1320015"/>
                      <a:pt x="2308737" y="1347112"/>
                      <a:pt x="2335007" y="1378338"/>
                    </a:cubicBezTo>
                    <a:lnTo>
                      <a:pt x="2354051" y="1402219"/>
                    </a:lnTo>
                    <a:cubicBezTo>
                      <a:pt x="2360431" y="1410211"/>
                      <a:pt x="2365191" y="1418774"/>
                      <a:pt x="2370809" y="1427147"/>
                    </a:cubicBezTo>
                    <a:cubicBezTo>
                      <a:pt x="2376446" y="1435424"/>
                      <a:pt x="2381625" y="1443996"/>
                      <a:pt x="2386329" y="1452835"/>
                    </a:cubicBezTo>
                    <a:cubicBezTo>
                      <a:pt x="2391090" y="1461493"/>
                      <a:pt x="2395851" y="1470246"/>
                      <a:pt x="2400136" y="1479285"/>
                    </a:cubicBezTo>
                    <a:cubicBezTo>
                      <a:pt x="2416361" y="1514431"/>
                      <a:pt x="2428901" y="1551166"/>
                      <a:pt x="2437556" y="1588890"/>
                    </a:cubicBezTo>
                    <a:cubicBezTo>
                      <a:pt x="2453591" y="1655281"/>
                      <a:pt x="2457809" y="1723974"/>
                      <a:pt x="2450030" y="1791830"/>
                    </a:cubicBezTo>
                    <a:cubicBezTo>
                      <a:pt x="2454600" y="1785836"/>
                      <a:pt x="2459075" y="1779842"/>
                      <a:pt x="2463741" y="1773943"/>
                    </a:cubicBezTo>
                    <a:cubicBezTo>
                      <a:pt x="2493734" y="1735886"/>
                      <a:pt x="2525251" y="1697829"/>
                      <a:pt x="2557815" y="1661199"/>
                    </a:cubicBezTo>
                    <a:cubicBezTo>
                      <a:pt x="2558758" y="1629944"/>
                      <a:pt x="2558120" y="1598671"/>
                      <a:pt x="2555911" y="1567483"/>
                    </a:cubicBezTo>
                    <a:cubicBezTo>
                      <a:pt x="2553559" y="1531690"/>
                      <a:pt x="2549017" y="1496068"/>
                      <a:pt x="2542295" y="1460827"/>
                    </a:cubicBezTo>
                    <a:cubicBezTo>
                      <a:pt x="2535468" y="1425662"/>
                      <a:pt x="2525918" y="1391087"/>
                      <a:pt x="2513730" y="1357407"/>
                    </a:cubicBezTo>
                    <a:cubicBezTo>
                      <a:pt x="2495905" y="1306819"/>
                      <a:pt x="2470758" y="1259124"/>
                      <a:pt x="2439079" y="1215834"/>
                    </a:cubicBezTo>
                    <a:cubicBezTo>
                      <a:pt x="2427939" y="1201943"/>
                      <a:pt x="2417275" y="1187291"/>
                      <a:pt x="2404992" y="1174732"/>
                    </a:cubicBezTo>
                    <a:cubicBezTo>
                      <a:pt x="2399212" y="1168005"/>
                      <a:pt x="2393014" y="1161650"/>
                      <a:pt x="2386425" y="1155703"/>
                    </a:cubicBezTo>
                    <a:lnTo>
                      <a:pt x="2367381" y="1136675"/>
                    </a:lnTo>
                    <a:cubicBezTo>
                      <a:pt x="2353384" y="1125543"/>
                      <a:pt x="2340149" y="1113460"/>
                      <a:pt x="2325105" y="1103565"/>
                    </a:cubicBezTo>
                    <a:cubicBezTo>
                      <a:pt x="2295902" y="1082424"/>
                      <a:pt x="2264785" y="1064052"/>
                      <a:pt x="2232173" y="1048667"/>
                    </a:cubicBezTo>
                    <a:lnTo>
                      <a:pt x="2237314" y="1036774"/>
                    </a:lnTo>
                    <a:cubicBezTo>
                      <a:pt x="2248008" y="1035185"/>
                      <a:pt x="2258786" y="1034196"/>
                      <a:pt x="2269593" y="1033825"/>
                    </a:cubicBezTo>
                    <a:cubicBezTo>
                      <a:pt x="2280296" y="1033216"/>
                      <a:pt x="2291027" y="1033473"/>
                      <a:pt x="2301681" y="1034586"/>
                    </a:cubicBezTo>
                    <a:cubicBezTo>
                      <a:pt x="2312345" y="1035347"/>
                      <a:pt x="2322820" y="1036965"/>
                      <a:pt x="2333484" y="1038487"/>
                    </a:cubicBezTo>
                    <a:cubicBezTo>
                      <a:pt x="2344148" y="1040009"/>
                      <a:pt x="2354146" y="1043434"/>
                      <a:pt x="2364715" y="1046003"/>
                    </a:cubicBezTo>
                    <a:cubicBezTo>
                      <a:pt x="2385530" y="1051931"/>
                      <a:pt x="2405782" y="1059628"/>
                      <a:pt x="2425273" y="1069028"/>
                    </a:cubicBezTo>
                    <a:cubicBezTo>
                      <a:pt x="2434795" y="1073785"/>
                      <a:pt x="2444317" y="1079398"/>
                      <a:pt x="2453838" y="1085012"/>
                    </a:cubicBezTo>
                    <a:cubicBezTo>
                      <a:pt x="2463446" y="1090378"/>
                      <a:pt x="2472644" y="1096458"/>
                      <a:pt x="2481356" y="1103184"/>
                    </a:cubicBezTo>
                    <a:cubicBezTo>
                      <a:pt x="2517310" y="1129234"/>
                      <a:pt x="2548798" y="1160946"/>
                      <a:pt x="2574574" y="1197091"/>
                    </a:cubicBezTo>
                    <a:cubicBezTo>
                      <a:pt x="2600244" y="1232626"/>
                      <a:pt x="2620697" y="1271654"/>
                      <a:pt x="2635322" y="1312975"/>
                    </a:cubicBezTo>
                    <a:cubicBezTo>
                      <a:pt x="2650004" y="1353135"/>
                      <a:pt x="2659602" y="1394979"/>
                      <a:pt x="2663887" y="1437517"/>
                    </a:cubicBezTo>
                    <a:cubicBezTo>
                      <a:pt x="2664839" y="1447983"/>
                      <a:pt x="2665601" y="1458449"/>
                      <a:pt x="2666077" y="1468914"/>
                    </a:cubicBezTo>
                    <a:cubicBezTo>
                      <a:pt x="2666553" y="1479380"/>
                      <a:pt x="2666077" y="1489751"/>
                      <a:pt x="2666077" y="1500121"/>
                    </a:cubicBezTo>
                    <a:cubicBezTo>
                      <a:pt x="2666077" y="1510492"/>
                      <a:pt x="2665220" y="1520863"/>
                      <a:pt x="2664554" y="1531138"/>
                    </a:cubicBezTo>
                    <a:cubicBezTo>
                      <a:pt x="2663887" y="1538369"/>
                      <a:pt x="2662935" y="1545505"/>
                      <a:pt x="2661983" y="1552640"/>
                    </a:cubicBezTo>
                    <a:cubicBezTo>
                      <a:pt x="2662449" y="1552222"/>
                      <a:pt x="2662897" y="1551774"/>
                      <a:pt x="2663316" y="1551308"/>
                    </a:cubicBezTo>
                    <a:cubicBezTo>
                      <a:pt x="2677503" y="1537132"/>
                      <a:pt x="2692452" y="1523622"/>
                      <a:pt x="2707496" y="1510206"/>
                    </a:cubicBezTo>
                    <a:lnTo>
                      <a:pt x="2729968" y="1489941"/>
                    </a:lnTo>
                    <a:cubicBezTo>
                      <a:pt x="2737776" y="1483471"/>
                      <a:pt x="2745583" y="1477097"/>
                      <a:pt x="2753105" y="1470246"/>
                    </a:cubicBezTo>
                    <a:cubicBezTo>
                      <a:pt x="2760627" y="1463396"/>
                      <a:pt x="2767959" y="1456546"/>
                      <a:pt x="2775672" y="1449981"/>
                    </a:cubicBezTo>
                    <a:cubicBezTo>
                      <a:pt x="2783746" y="1443740"/>
                      <a:pt x="2792173" y="1437955"/>
                      <a:pt x="2800904" y="1432665"/>
                    </a:cubicBezTo>
                    <a:cubicBezTo>
                      <a:pt x="2870984" y="1390450"/>
                      <a:pt x="2945929" y="1356874"/>
                      <a:pt x="3024093" y="1332670"/>
                    </a:cubicBezTo>
                    <a:cubicBezTo>
                      <a:pt x="3100705" y="1308760"/>
                      <a:pt x="3180925" y="1298523"/>
                      <a:pt x="3261088" y="1302414"/>
                    </a:cubicBezTo>
                    <a:cubicBezTo>
                      <a:pt x="3187362" y="1323231"/>
                      <a:pt x="3117120" y="1354838"/>
                      <a:pt x="3052658" y="1396225"/>
                    </a:cubicBezTo>
                    <a:cubicBezTo>
                      <a:pt x="2990101" y="1436518"/>
                      <a:pt x="2931980" y="1483300"/>
                      <a:pt x="2879268" y="1535800"/>
                    </a:cubicBezTo>
                    <a:cubicBezTo>
                      <a:pt x="2872688" y="1542213"/>
                      <a:pt x="2865690" y="1548188"/>
                      <a:pt x="2858320" y="1553687"/>
                    </a:cubicBezTo>
                    <a:cubicBezTo>
                      <a:pt x="2851179" y="1559395"/>
                      <a:pt x="2843657" y="1564724"/>
                      <a:pt x="2836325" y="1570432"/>
                    </a:cubicBezTo>
                    <a:cubicBezTo>
                      <a:pt x="2828993" y="1576141"/>
                      <a:pt x="2821947" y="1581944"/>
                      <a:pt x="2814806" y="1587843"/>
                    </a:cubicBezTo>
                    <a:lnTo>
                      <a:pt x="2794144" y="1606872"/>
                    </a:lnTo>
                    <a:cubicBezTo>
                      <a:pt x="2780337" y="1619336"/>
                      <a:pt x="2766531" y="1631609"/>
                      <a:pt x="2753391" y="1644929"/>
                    </a:cubicBezTo>
                    <a:cubicBezTo>
                      <a:pt x="2740251" y="1658249"/>
                      <a:pt x="2726540" y="1670618"/>
                      <a:pt x="2713781" y="1684413"/>
                    </a:cubicBezTo>
                    <a:cubicBezTo>
                      <a:pt x="2708163" y="1690217"/>
                      <a:pt x="2702641" y="1696211"/>
                      <a:pt x="2697118" y="1702110"/>
                    </a:cubicBezTo>
                    <a:lnTo>
                      <a:pt x="2697880" y="1702110"/>
                    </a:lnTo>
                    <a:cubicBezTo>
                      <a:pt x="2733215" y="1689646"/>
                      <a:pt x="2769235" y="1679228"/>
                      <a:pt x="2805760" y="1670903"/>
                    </a:cubicBezTo>
                    <a:cubicBezTo>
                      <a:pt x="2879211" y="1653873"/>
                      <a:pt x="2954727" y="1647460"/>
                      <a:pt x="3029996" y="1651874"/>
                    </a:cubicBezTo>
                    <a:cubicBezTo>
                      <a:pt x="3067750" y="1654519"/>
                      <a:pt x="3105170" y="1660666"/>
                      <a:pt x="3141781" y="1670237"/>
                    </a:cubicBezTo>
                    <a:cubicBezTo>
                      <a:pt x="3160254" y="1674614"/>
                      <a:pt x="3178059" y="1681083"/>
                      <a:pt x="3196055" y="1686982"/>
                    </a:cubicBezTo>
                    <a:cubicBezTo>
                      <a:pt x="3213746" y="1693709"/>
                      <a:pt x="3231066" y="1701358"/>
                      <a:pt x="3247948" y="1709912"/>
                    </a:cubicBezTo>
                    <a:cubicBezTo>
                      <a:pt x="3315447" y="1744049"/>
                      <a:pt x="3375063" y="1791916"/>
                      <a:pt x="3422957" y="1850438"/>
                    </a:cubicBezTo>
                    <a:lnTo>
                      <a:pt x="3413435" y="1859001"/>
                    </a:lnTo>
                    <a:cubicBezTo>
                      <a:pt x="3402390" y="1856527"/>
                      <a:pt x="3392487" y="1853388"/>
                      <a:pt x="3382680" y="1850533"/>
                    </a:cubicBezTo>
                    <a:cubicBezTo>
                      <a:pt x="3372873" y="1847679"/>
                      <a:pt x="3363637" y="1844349"/>
                      <a:pt x="3354115" y="1841780"/>
                    </a:cubicBezTo>
                    <a:cubicBezTo>
                      <a:pt x="3344594" y="1839211"/>
                      <a:pt x="3335834" y="1836262"/>
                      <a:pt x="3326883" y="1833598"/>
                    </a:cubicBezTo>
                    <a:lnTo>
                      <a:pt x="3300413" y="1826462"/>
                    </a:lnTo>
                    <a:cubicBezTo>
                      <a:pt x="3296033" y="1825416"/>
                      <a:pt x="3292034" y="1823893"/>
                      <a:pt x="3287844" y="1822752"/>
                    </a:cubicBezTo>
                    <a:cubicBezTo>
                      <a:pt x="3283654" y="1821610"/>
                      <a:pt x="3279275" y="1820753"/>
                      <a:pt x="3275085" y="1819707"/>
                    </a:cubicBezTo>
                    <a:cubicBezTo>
                      <a:pt x="3266516" y="1817899"/>
                      <a:pt x="3258612" y="1815425"/>
                      <a:pt x="3250519" y="1813428"/>
                    </a:cubicBezTo>
                    <a:cubicBezTo>
                      <a:pt x="3242426" y="1811429"/>
                      <a:pt x="3234142" y="1810097"/>
                      <a:pt x="3226334" y="1808290"/>
                    </a:cubicBezTo>
                    <a:cubicBezTo>
                      <a:pt x="3218526" y="1806482"/>
                      <a:pt x="3210337" y="1805340"/>
                      <a:pt x="3202720" y="1803628"/>
                    </a:cubicBezTo>
                    <a:cubicBezTo>
                      <a:pt x="3187390" y="1800107"/>
                      <a:pt x="3171679" y="1798490"/>
                      <a:pt x="3156921" y="1795350"/>
                    </a:cubicBezTo>
                    <a:cubicBezTo>
                      <a:pt x="3141400" y="1793733"/>
                      <a:pt x="3126737" y="1791069"/>
                      <a:pt x="3111597" y="1789547"/>
                    </a:cubicBezTo>
                    <a:cubicBezTo>
                      <a:pt x="3081700" y="1785836"/>
                      <a:pt x="3051897" y="1782887"/>
                      <a:pt x="3021236" y="1781079"/>
                    </a:cubicBezTo>
                    <a:cubicBezTo>
                      <a:pt x="2960203" y="1777178"/>
                      <a:pt x="2896502" y="1774895"/>
                      <a:pt x="2827755" y="1773087"/>
                    </a:cubicBezTo>
                    <a:cubicBezTo>
                      <a:pt x="2793287" y="1771850"/>
                      <a:pt x="2757771" y="1770803"/>
                      <a:pt x="2720351" y="1768710"/>
                    </a:cubicBezTo>
                    <a:cubicBezTo>
                      <a:pt x="2701307" y="1767569"/>
                      <a:pt x="2682264" y="1766522"/>
                      <a:pt x="2663221" y="1764809"/>
                    </a:cubicBezTo>
                    <a:cubicBezTo>
                      <a:pt x="2656460" y="1764334"/>
                      <a:pt x="2649509" y="1763668"/>
                      <a:pt x="2642653" y="1763002"/>
                    </a:cubicBezTo>
                    <a:cubicBezTo>
                      <a:pt x="2616688" y="1792877"/>
                      <a:pt x="2591303" y="1823484"/>
                      <a:pt x="2566480" y="1854815"/>
                    </a:cubicBezTo>
                    <a:cubicBezTo>
                      <a:pt x="2531155" y="1899913"/>
                      <a:pt x="2497162" y="1946342"/>
                      <a:pt x="2464217" y="1993628"/>
                    </a:cubicBezTo>
                    <a:cubicBezTo>
                      <a:pt x="2485993" y="1985256"/>
                      <a:pt x="2508017" y="1977454"/>
                      <a:pt x="2530297" y="1970223"/>
                    </a:cubicBezTo>
                    <a:cubicBezTo>
                      <a:pt x="2568175" y="1957893"/>
                      <a:pt x="2606699" y="1947636"/>
                      <a:pt x="2645700" y="1939492"/>
                    </a:cubicBezTo>
                    <a:cubicBezTo>
                      <a:pt x="2684521" y="1931139"/>
                      <a:pt x="2723826" y="1925259"/>
                      <a:pt x="2763388" y="1921891"/>
                    </a:cubicBezTo>
                    <a:cubicBezTo>
                      <a:pt x="2843628" y="1914584"/>
                      <a:pt x="2924525" y="1921805"/>
                      <a:pt x="3002193" y="1943203"/>
                    </a:cubicBezTo>
                    <a:cubicBezTo>
                      <a:pt x="3040756" y="1955048"/>
                      <a:pt x="3077862" y="1971156"/>
                      <a:pt x="3112835" y="1991250"/>
                    </a:cubicBezTo>
                    <a:cubicBezTo>
                      <a:pt x="3146942" y="2012400"/>
                      <a:pt x="3178507" y="2037394"/>
                      <a:pt x="3206910" y="2065747"/>
                    </a:cubicBezTo>
                    <a:lnTo>
                      <a:pt x="3197959" y="2075261"/>
                    </a:lnTo>
                    <a:cubicBezTo>
                      <a:pt x="3174631" y="2071361"/>
                      <a:pt x="3155302" y="2065271"/>
                      <a:pt x="3135021" y="2062036"/>
                    </a:cubicBezTo>
                    <a:cubicBezTo>
                      <a:pt x="3114740" y="2058802"/>
                      <a:pt x="3096172" y="2055186"/>
                      <a:pt x="3077891" y="2052522"/>
                    </a:cubicBezTo>
                    <a:cubicBezTo>
                      <a:pt x="3041042" y="2047860"/>
                      <a:pt x="3006954" y="2045101"/>
                      <a:pt x="2973152" y="2043959"/>
                    </a:cubicBezTo>
                    <a:cubicBezTo>
                      <a:pt x="2906415" y="2042922"/>
                      <a:pt x="2839667" y="2045434"/>
                      <a:pt x="2773196" y="2051475"/>
                    </a:cubicBezTo>
                    <a:cubicBezTo>
                      <a:pt x="2739299" y="2054263"/>
                      <a:pt x="2704611" y="2057441"/>
                      <a:pt x="2669124" y="2060990"/>
                    </a:cubicBezTo>
                    <a:cubicBezTo>
                      <a:pt x="2651414" y="2062798"/>
                      <a:pt x="2633418" y="2064320"/>
                      <a:pt x="2615231" y="2065842"/>
                    </a:cubicBezTo>
                    <a:cubicBezTo>
                      <a:pt x="2605709" y="2066698"/>
                      <a:pt x="2596949" y="2067460"/>
                      <a:pt x="2587809" y="2068506"/>
                    </a:cubicBezTo>
                    <a:cubicBezTo>
                      <a:pt x="2578668" y="2069553"/>
                      <a:pt x="2568765" y="2069648"/>
                      <a:pt x="2559815" y="2070694"/>
                    </a:cubicBezTo>
                    <a:cubicBezTo>
                      <a:pt x="2522394" y="2073454"/>
                      <a:pt x="2483641" y="2076308"/>
                      <a:pt x="2443745" y="2077735"/>
                    </a:cubicBezTo>
                    <a:lnTo>
                      <a:pt x="2406325" y="2078496"/>
                    </a:lnTo>
                    <a:cubicBezTo>
                      <a:pt x="2373504" y="2129236"/>
                      <a:pt x="2341768" y="2180708"/>
                      <a:pt x="2311108" y="2232914"/>
                    </a:cubicBezTo>
                    <a:cubicBezTo>
                      <a:pt x="2302538" y="2247470"/>
                      <a:pt x="2294159" y="2262027"/>
                      <a:pt x="2285780" y="2276584"/>
                    </a:cubicBezTo>
                    <a:cubicBezTo>
                      <a:pt x="2316535" y="2265738"/>
                      <a:pt x="2347481" y="2255367"/>
                      <a:pt x="2378712" y="2245948"/>
                    </a:cubicBezTo>
                    <a:cubicBezTo>
                      <a:pt x="2451791" y="2223989"/>
                      <a:pt x="2526432" y="2207605"/>
                      <a:pt x="2601996" y="2196949"/>
                    </a:cubicBezTo>
                    <a:cubicBezTo>
                      <a:pt x="2639883" y="2191897"/>
                      <a:pt x="2678036" y="2189167"/>
                      <a:pt x="2716257" y="2188767"/>
                    </a:cubicBezTo>
                    <a:cubicBezTo>
                      <a:pt x="2754819" y="2187930"/>
                      <a:pt x="2793382" y="2190860"/>
                      <a:pt x="2831374" y="2197520"/>
                    </a:cubicBezTo>
                    <a:cubicBezTo>
                      <a:pt x="2869736" y="2204114"/>
                      <a:pt x="2906938" y="2216225"/>
                      <a:pt x="2941826" y="2233484"/>
                    </a:cubicBezTo>
                    <a:cubicBezTo>
                      <a:pt x="2976646" y="2251257"/>
                      <a:pt x="3007240" y="2276308"/>
                      <a:pt x="3031520" y="2306935"/>
                    </a:cubicBezTo>
                    <a:lnTo>
                      <a:pt x="3021522" y="2315117"/>
                    </a:lnTo>
                    <a:cubicBezTo>
                      <a:pt x="3010381" y="2312453"/>
                      <a:pt x="3000574" y="2309408"/>
                      <a:pt x="2991148" y="2306840"/>
                    </a:cubicBezTo>
                    <a:cubicBezTo>
                      <a:pt x="2981722" y="2304271"/>
                      <a:pt x="2972105" y="2303034"/>
                      <a:pt x="2962583" y="2301036"/>
                    </a:cubicBezTo>
                    <a:cubicBezTo>
                      <a:pt x="2945320" y="2298267"/>
                      <a:pt x="2927885" y="2296640"/>
                      <a:pt x="2910404" y="2296184"/>
                    </a:cubicBezTo>
                    <a:cubicBezTo>
                      <a:pt x="2878173" y="2295489"/>
                      <a:pt x="2845923" y="2296821"/>
                      <a:pt x="2813854" y="2300180"/>
                    </a:cubicBezTo>
                    <a:lnTo>
                      <a:pt x="2790050" y="2302653"/>
                    </a:lnTo>
                    <a:cubicBezTo>
                      <a:pt x="2781956" y="2303890"/>
                      <a:pt x="2773958" y="2304461"/>
                      <a:pt x="2766055" y="2305413"/>
                    </a:cubicBezTo>
                    <a:lnTo>
                      <a:pt x="2717589" y="2311882"/>
                    </a:lnTo>
                    <a:lnTo>
                      <a:pt x="2618088" y="2325297"/>
                    </a:lnTo>
                    <a:cubicBezTo>
                      <a:pt x="2584257" y="2329864"/>
                      <a:pt x="2549788" y="2334022"/>
                      <a:pt x="2514682" y="2337761"/>
                    </a:cubicBezTo>
                    <a:cubicBezTo>
                      <a:pt x="2497038" y="2339788"/>
                      <a:pt x="2479194" y="2341443"/>
                      <a:pt x="2461170" y="2342709"/>
                    </a:cubicBezTo>
                    <a:lnTo>
                      <a:pt x="2434128" y="2344897"/>
                    </a:lnTo>
                    <a:lnTo>
                      <a:pt x="2406611" y="2346419"/>
                    </a:lnTo>
                    <a:cubicBezTo>
                      <a:pt x="2369571" y="2348227"/>
                      <a:pt x="2331865" y="2349369"/>
                      <a:pt x="2292350" y="2348322"/>
                    </a:cubicBezTo>
                    <a:cubicBezTo>
                      <a:pt x="2277020" y="2347751"/>
                      <a:pt x="2261500" y="2347085"/>
                      <a:pt x="2245694" y="2345944"/>
                    </a:cubicBezTo>
                    <a:cubicBezTo>
                      <a:pt x="2221956" y="2388881"/>
                      <a:pt x="2198818" y="2432077"/>
                      <a:pt x="2176281" y="2475528"/>
                    </a:cubicBezTo>
                    <a:cubicBezTo>
                      <a:pt x="2202056" y="2465824"/>
                      <a:pt x="2228174" y="2456975"/>
                      <a:pt x="2254644" y="2448983"/>
                    </a:cubicBezTo>
                    <a:cubicBezTo>
                      <a:pt x="2324962" y="2427862"/>
                      <a:pt x="2397432" y="2414675"/>
                      <a:pt x="2470691" y="2409689"/>
                    </a:cubicBezTo>
                    <a:cubicBezTo>
                      <a:pt x="2507464" y="2407530"/>
                      <a:pt x="2544332" y="2407948"/>
                      <a:pt x="2581048" y="2410926"/>
                    </a:cubicBezTo>
                    <a:cubicBezTo>
                      <a:pt x="2617869" y="2413486"/>
                      <a:pt x="2654384" y="2419318"/>
                      <a:pt x="2690167" y="2428337"/>
                    </a:cubicBezTo>
                    <a:cubicBezTo>
                      <a:pt x="2726092" y="2437100"/>
                      <a:pt x="2761151" y="2449107"/>
                      <a:pt x="2794906" y="2464206"/>
                    </a:cubicBezTo>
                    <a:lnTo>
                      <a:pt x="2819853" y="2476099"/>
                    </a:lnTo>
                    <a:lnTo>
                      <a:pt x="2843942" y="2489419"/>
                    </a:lnTo>
                    <a:lnTo>
                      <a:pt x="2855940" y="2496174"/>
                    </a:lnTo>
                    <a:lnTo>
                      <a:pt x="2867556" y="2503596"/>
                    </a:lnTo>
                    <a:lnTo>
                      <a:pt x="2890599" y="2518628"/>
                    </a:lnTo>
                    <a:lnTo>
                      <a:pt x="2883458" y="2529379"/>
                    </a:lnTo>
                    <a:cubicBezTo>
                      <a:pt x="2839943" y="2530616"/>
                      <a:pt x="2803475" y="2527857"/>
                      <a:pt x="2767578" y="2528523"/>
                    </a:cubicBezTo>
                    <a:cubicBezTo>
                      <a:pt x="2731682" y="2529189"/>
                      <a:pt x="2699117" y="2528523"/>
                      <a:pt x="2666744" y="2529760"/>
                    </a:cubicBezTo>
                    <a:lnTo>
                      <a:pt x="2654841" y="2529760"/>
                    </a:lnTo>
                    <a:lnTo>
                      <a:pt x="2642844" y="2530521"/>
                    </a:lnTo>
                    <a:cubicBezTo>
                      <a:pt x="2634846" y="2530997"/>
                      <a:pt x="2627133" y="2530521"/>
                      <a:pt x="2619230" y="2531092"/>
                    </a:cubicBezTo>
                    <a:cubicBezTo>
                      <a:pt x="2611327" y="2531663"/>
                      <a:pt x="2603424" y="2532329"/>
                      <a:pt x="2595711" y="2532329"/>
                    </a:cubicBezTo>
                    <a:cubicBezTo>
                      <a:pt x="2591808" y="2532329"/>
                      <a:pt x="2587904" y="2532329"/>
                      <a:pt x="2584000" y="2532995"/>
                    </a:cubicBezTo>
                    <a:lnTo>
                      <a:pt x="2572288" y="2533566"/>
                    </a:lnTo>
                    <a:cubicBezTo>
                      <a:pt x="2541248" y="2535183"/>
                      <a:pt x="2510397" y="2536610"/>
                      <a:pt x="2478975" y="2538799"/>
                    </a:cubicBezTo>
                    <a:cubicBezTo>
                      <a:pt x="2416323" y="2542890"/>
                      <a:pt x="2351956" y="2546696"/>
                      <a:pt x="2283495" y="2549360"/>
                    </a:cubicBezTo>
                    <a:cubicBezTo>
                      <a:pt x="2249217" y="2550406"/>
                      <a:pt x="2213891" y="2551262"/>
                      <a:pt x="2176947" y="2550787"/>
                    </a:cubicBezTo>
                    <a:cubicBezTo>
                      <a:pt x="2164474" y="2550787"/>
                      <a:pt x="2151714" y="2550216"/>
                      <a:pt x="2138860" y="2549835"/>
                    </a:cubicBezTo>
                    <a:cubicBezTo>
                      <a:pt x="2124197" y="2579139"/>
                      <a:pt x="2109724" y="2608443"/>
                      <a:pt x="2095537" y="2638033"/>
                    </a:cubicBezTo>
                    <a:cubicBezTo>
                      <a:pt x="1962233" y="2918106"/>
                      <a:pt x="1843564" y="3204905"/>
                      <a:pt x="1739996" y="3497270"/>
                    </a:cubicBezTo>
                    <a:lnTo>
                      <a:pt x="2090966" y="3497270"/>
                    </a:lnTo>
                    <a:lnTo>
                      <a:pt x="1954139" y="4501696"/>
                    </a:lnTo>
                    <a:lnTo>
                      <a:pt x="1233727" y="4434144"/>
                    </a:lnTo>
                    <a:lnTo>
                      <a:pt x="1117848" y="3496224"/>
                    </a:lnTo>
                    <a:lnTo>
                      <a:pt x="1473293" y="3496224"/>
                    </a:lnTo>
                    <a:lnTo>
                      <a:pt x="1473293" y="3491086"/>
                    </a:lnTo>
                    <a:cubicBezTo>
                      <a:pt x="1473293" y="3467966"/>
                      <a:pt x="1471294" y="3444941"/>
                      <a:pt x="1470246" y="3421822"/>
                    </a:cubicBezTo>
                    <a:lnTo>
                      <a:pt x="1462057" y="3283388"/>
                    </a:lnTo>
                    <a:cubicBezTo>
                      <a:pt x="1456154" y="3191223"/>
                      <a:pt x="1449327" y="3099068"/>
                      <a:pt x="1441586" y="3006903"/>
                    </a:cubicBezTo>
                    <a:cubicBezTo>
                      <a:pt x="1411888" y="2638889"/>
                      <a:pt x="1363298" y="2272645"/>
                      <a:pt x="1295999" y="1909617"/>
                    </a:cubicBezTo>
                    <a:cubicBezTo>
                      <a:pt x="1289210" y="1874414"/>
                      <a:pt x="1282221" y="1839240"/>
                      <a:pt x="1275051" y="1804103"/>
                    </a:cubicBezTo>
                    <a:cubicBezTo>
                      <a:pt x="1257531" y="1792401"/>
                      <a:pt x="1239631" y="1780984"/>
                      <a:pt x="1221730" y="1769852"/>
                    </a:cubicBezTo>
                    <a:cubicBezTo>
                      <a:pt x="1186814" y="1747655"/>
                      <a:pt x="1151107" y="1726752"/>
                      <a:pt x="1114611" y="1707153"/>
                    </a:cubicBezTo>
                    <a:cubicBezTo>
                      <a:pt x="1042303" y="1667459"/>
                      <a:pt x="966900" y="1633664"/>
                      <a:pt x="889137" y="1606111"/>
                    </a:cubicBezTo>
                    <a:cubicBezTo>
                      <a:pt x="850459" y="1592267"/>
                      <a:pt x="811039" y="1580584"/>
                      <a:pt x="771067" y="1571098"/>
                    </a:cubicBezTo>
                    <a:cubicBezTo>
                      <a:pt x="731057" y="1562079"/>
                      <a:pt x="690552" y="1555399"/>
                      <a:pt x="649761" y="1551118"/>
                    </a:cubicBezTo>
                    <a:cubicBezTo>
                      <a:pt x="609008" y="1547474"/>
                      <a:pt x="568036" y="1547055"/>
                      <a:pt x="527217" y="1549881"/>
                    </a:cubicBezTo>
                    <a:cubicBezTo>
                      <a:pt x="486302" y="1553116"/>
                      <a:pt x="445787" y="1560185"/>
                      <a:pt x="406196" y="1571003"/>
                    </a:cubicBezTo>
                    <a:lnTo>
                      <a:pt x="401435" y="1556161"/>
                    </a:lnTo>
                    <a:cubicBezTo>
                      <a:pt x="417003" y="1536637"/>
                      <a:pt x="435132" y="1519293"/>
                      <a:pt x="455328" y="1504593"/>
                    </a:cubicBezTo>
                    <a:cubicBezTo>
                      <a:pt x="475228" y="1489950"/>
                      <a:pt x="496462" y="1477211"/>
                      <a:pt x="518742" y="1466536"/>
                    </a:cubicBezTo>
                    <a:cubicBezTo>
                      <a:pt x="563514" y="1446413"/>
                      <a:pt x="610989" y="1432950"/>
                      <a:pt x="659664" y="1426576"/>
                    </a:cubicBezTo>
                    <a:cubicBezTo>
                      <a:pt x="707529" y="1420915"/>
                      <a:pt x="755909" y="1421105"/>
                      <a:pt x="803727" y="1427147"/>
                    </a:cubicBezTo>
                    <a:cubicBezTo>
                      <a:pt x="850412" y="1433179"/>
                      <a:pt x="896335" y="1444082"/>
                      <a:pt x="940744" y="1459685"/>
                    </a:cubicBezTo>
                    <a:cubicBezTo>
                      <a:pt x="1027477" y="1489931"/>
                      <a:pt x="1107441" y="1536866"/>
                      <a:pt x="1176121" y="1597833"/>
                    </a:cubicBezTo>
                    <a:cubicBezTo>
                      <a:pt x="1201363" y="1620611"/>
                      <a:pt x="1224881" y="1645224"/>
                      <a:pt x="1246486" y="1671474"/>
                    </a:cubicBezTo>
                    <a:cubicBezTo>
                      <a:pt x="1231128" y="1603095"/>
                      <a:pt x="1214684" y="1535067"/>
                      <a:pt x="1197164" y="1467392"/>
                    </a:cubicBezTo>
                    <a:cubicBezTo>
                      <a:pt x="1176121" y="1452930"/>
                      <a:pt x="1154602" y="1438849"/>
                      <a:pt x="1132892" y="1425624"/>
                    </a:cubicBezTo>
                    <a:cubicBezTo>
                      <a:pt x="1097919" y="1403427"/>
                      <a:pt x="1062241" y="1382553"/>
                      <a:pt x="1025868" y="1363020"/>
                    </a:cubicBezTo>
                    <a:cubicBezTo>
                      <a:pt x="953541" y="1323260"/>
                      <a:pt x="878110" y="1289436"/>
                      <a:pt x="800299" y="1261883"/>
                    </a:cubicBezTo>
                    <a:cubicBezTo>
                      <a:pt x="761622" y="1248040"/>
                      <a:pt x="722202" y="1236356"/>
                      <a:pt x="682230" y="1226870"/>
                    </a:cubicBezTo>
                    <a:cubicBezTo>
                      <a:pt x="642258" y="1217841"/>
                      <a:pt x="601781" y="1211172"/>
                      <a:pt x="561019" y="1206890"/>
                    </a:cubicBezTo>
                    <a:cubicBezTo>
                      <a:pt x="520238" y="1203246"/>
                      <a:pt x="479227" y="1202828"/>
                      <a:pt x="438379" y="1205653"/>
                    </a:cubicBezTo>
                    <a:cubicBezTo>
                      <a:pt x="397503" y="1208898"/>
                      <a:pt x="357016" y="1215967"/>
                      <a:pt x="317454" y="1226775"/>
                    </a:cubicBezTo>
                    <a:lnTo>
                      <a:pt x="312693" y="1211933"/>
                    </a:lnTo>
                    <a:cubicBezTo>
                      <a:pt x="328213" y="1192362"/>
                      <a:pt x="346352" y="1175017"/>
                      <a:pt x="366586" y="1160365"/>
                    </a:cubicBezTo>
                    <a:cubicBezTo>
                      <a:pt x="386467" y="1145704"/>
                      <a:pt x="407700" y="1132964"/>
                      <a:pt x="430000" y="1122308"/>
                    </a:cubicBezTo>
                    <a:cubicBezTo>
                      <a:pt x="474762" y="1102176"/>
                      <a:pt x="522247" y="1088713"/>
                      <a:pt x="570922" y="1082348"/>
                    </a:cubicBezTo>
                    <a:cubicBezTo>
                      <a:pt x="618787" y="1076687"/>
                      <a:pt x="667167" y="1076877"/>
                      <a:pt x="714985" y="1082919"/>
                    </a:cubicBezTo>
                    <a:cubicBezTo>
                      <a:pt x="761641" y="1088951"/>
                      <a:pt x="807536" y="1099854"/>
                      <a:pt x="851907" y="1115458"/>
                    </a:cubicBezTo>
                    <a:cubicBezTo>
                      <a:pt x="938564" y="1145666"/>
                      <a:pt x="1018536" y="1192390"/>
                      <a:pt x="1087379" y="1253035"/>
                    </a:cubicBezTo>
                    <a:cubicBezTo>
                      <a:pt x="1113182" y="1276402"/>
                      <a:pt x="1137215" y="1301653"/>
                      <a:pt x="1159267" y="1328578"/>
                    </a:cubicBezTo>
                    <a:cubicBezTo>
                      <a:pt x="1136892" y="1251037"/>
                      <a:pt x="1113087" y="1174066"/>
                      <a:pt x="1086903" y="1098047"/>
                    </a:cubicBezTo>
                    <a:lnTo>
                      <a:pt x="1086903" y="1098047"/>
                    </a:lnTo>
                    <a:cubicBezTo>
                      <a:pt x="1065479" y="1083395"/>
                      <a:pt x="1043578" y="1069504"/>
                      <a:pt x="1021583" y="1055613"/>
                    </a:cubicBezTo>
                    <a:cubicBezTo>
                      <a:pt x="986667" y="1033416"/>
                      <a:pt x="950999" y="1012513"/>
                      <a:pt x="914559" y="992913"/>
                    </a:cubicBezTo>
                    <a:cubicBezTo>
                      <a:pt x="842176" y="953058"/>
                      <a:pt x="766678" y="919139"/>
                      <a:pt x="688800" y="891491"/>
                    </a:cubicBezTo>
                    <a:cubicBezTo>
                      <a:pt x="650123" y="877585"/>
                      <a:pt x="610703" y="865833"/>
                      <a:pt x="570731" y="856288"/>
                    </a:cubicBezTo>
                    <a:cubicBezTo>
                      <a:pt x="530750" y="847264"/>
                      <a:pt x="490282" y="840592"/>
                      <a:pt x="449520" y="836308"/>
                    </a:cubicBezTo>
                    <a:cubicBezTo>
                      <a:pt x="408738" y="832662"/>
                      <a:pt x="367728" y="832248"/>
                      <a:pt x="326880" y="835071"/>
                    </a:cubicBezTo>
                    <a:cubicBezTo>
                      <a:pt x="285966" y="838337"/>
                      <a:pt x="245441" y="845441"/>
                      <a:pt x="205859" y="856288"/>
                    </a:cubicBezTo>
                    <a:lnTo>
                      <a:pt x="201098" y="841446"/>
                    </a:lnTo>
                    <a:cubicBezTo>
                      <a:pt x="216666" y="821830"/>
                      <a:pt x="234824" y="804418"/>
                      <a:pt x="255086" y="789688"/>
                    </a:cubicBezTo>
                    <a:cubicBezTo>
                      <a:pt x="274958" y="775003"/>
                      <a:pt x="296192" y="762260"/>
                      <a:pt x="318501" y="751631"/>
                    </a:cubicBezTo>
                    <a:cubicBezTo>
                      <a:pt x="363215" y="731456"/>
                      <a:pt x="410671" y="717991"/>
                      <a:pt x="459327" y="711670"/>
                    </a:cubicBezTo>
                    <a:cubicBezTo>
                      <a:pt x="507193" y="705959"/>
                      <a:pt x="555573" y="706151"/>
                      <a:pt x="603390" y="712241"/>
                    </a:cubicBezTo>
                    <a:cubicBezTo>
                      <a:pt x="650075" y="718270"/>
                      <a:pt x="695999" y="729176"/>
                      <a:pt x="740408" y="744780"/>
                    </a:cubicBezTo>
                    <a:cubicBezTo>
                      <a:pt x="827141" y="775031"/>
                      <a:pt x="907104" y="821963"/>
                      <a:pt x="975784" y="882928"/>
                    </a:cubicBezTo>
                    <a:cubicBezTo>
                      <a:pt x="992924" y="898531"/>
                      <a:pt x="1009396" y="914801"/>
                      <a:pt x="1025012" y="932022"/>
                    </a:cubicBezTo>
                    <a:cubicBezTo>
                      <a:pt x="1014823" y="906428"/>
                      <a:pt x="1004444" y="880930"/>
                      <a:pt x="993590" y="855907"/>
                    </a:cubicBezTo>
                    <a:cubicBezTo>
                      <a:pt x="978069" y="819277"/>
                      <a:pt x="961597" y="783123"/>
                      <a:pt x="944458" y="747444"/>
                    </a:cubicBezTo>
                    <a:cubicBezTo>
                      <a:pt x="915921" y="722833"/>
                      <a:pt x="886071" y="699775"/>
                      <a:pt x="855049" y="678370"/>
                    </a:cubicBezTo>
                    <a:cubicBezTo>
                      <a:pt x="819619" y="653140"/>
                      <a:pt x="782770" y="629951"/>
                      <a:pt x="744693" y="608916"/>
                    </a:cubicBezTo>
                    <a:cubicBezTo>
                      <a:pt x="706824" y="587934"/>
                      <a:pt x="667719" y="569283"/>
                      <a:pt x="627575" y="553067"/>
                    </a:cubicBezTo>
                    <a:cubicBezTo>
                      <a:pt x="587508" y="537253"/>
                      <a:pt x="546279" y="524530"/>
                      <a:pt x="504270" y="515010"/>
                    </a:cubicBezTo>
                    <a:cubicBezTo>
                      <a:pt x="462498" y="504954"/>
                      <a:pt x="419812" y="499121"/>
                      <a:pt x="376869" y="497598"/>
                    </a:cubicBezTo>
                    <a:cubicBezTo>
                      <a:pt x="355417" y="496694"/>
                      <a:pt x="333936" y="496885"/>
                      <a:pt x="312502" y="498169"/>
                    </a:cubicBezTo>
                    <a:cubicBezTo>
                      <a:pt x="291269" y="500358"/>
                      <a:pt x="269845" y="501785"/>
                      <a:pt x="248707" y="505781"/>
                    </a:cubicBezTo>
                    <a:lnTo>
                      <a:pt x="232806" y="508350"/>
                    </a:lnTo>
                    <a:cubicBezTo>
                      <a:pt x="227474" y="509206"/>
                      <a:pt x="222332" y="510728"/>
                      <a:pt x="217095" y="511870"/>
                    </a:cubicBezTo>
                    <a:lnTo>
                      <a:pt x="185769" y="519481"/>
                    </a:lnTo>
                    <a:cubicBezTo>
                      <a:pt x="165392" y="526332"/>
                      <a:pt x="144539" y="531850"/>
                      <a:pt x="124829" y="540603"/>
                    </a:cubicBezTo>
                    <a:cubicBezTo>
                      <a:pt x="84420" y="556259"/>
                      <a:pt x="45561" y="575658"/>
                      <a:pt x="8760" y="598545"/>
                    </a:cubicBezTo>
                    <a:lnTo>
                      <a:pt x="0" y="585416"/>
                    </a:lnTo>
                    <a:cubicBezTo>
                      <a:pt x="5380" y="573576"/>
                      <a:pt x="11426" y="562046"/>
                      <a:pt x="18091" y="550879"/>
                    </a:cubicBezTo>
                    <a:close/>
                  </a:path>
                </a:pathLst>
              </a:custGeom>
              <a:solidFill>
                <a:schemeClr val="bg1">
                  <a:lumMod val="85000"/>
                  <a:alpha val="12000"/>
                </a:schemeClr>
              </a:solidFill>
              <a:ln w="951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B757AC-A03D-2C44-BC4C-2C5B2EC65548}"/>
                  </a:ext>
                </a:extLst>
              </p:cNvPr>
              <p:cNvSpPr/>
              <p:nvPr/>
            </p:nvSpPr>
            <p:spPr>
              <a:xfrm>
                <a:off x="1511299" y="731788"/>
                <a:ext cx="3422766" cy="4578476"/>
              </a:xfrm>
              <a:custGeom>
                <a:avLst/>
                <a:gdLst>
                  <a:gd name="connsiteX0" fmla="*/ 3404390 w 3422766"/>
                  <a:gd name="connsiteY0" fmla="*/ 550879 h 4578476"/>
                  <a:gd name="connsiteX1" fmla="*/ 3394202 w 3422766"/>
                  <a:gd name="connsiteY1" fmla="*/ 534419 h 4578476"/>
                  <a:gd name="connsiteX2" fmla="*/ 3382775 w 3422766"/>
                  <a:gd name="connsiteY2" fmla="*/ 519101 h 4578476"/>
                  <a:gd name="connsiteX3" fmla="*/ 3358019 w 3422766"/>
                  <a:gd name="connsiteY3" fmla="*/ 489511 h 4578476"/>
                  <a:gd name="connsiteX4" fmla="*/ 3344403 w 3422766"/>
                  <a:gd name="connsiteY4" fmla="*/ 476001 h 4578476"/>
                  <a:gd name="connsiteX5" fmla="*/ 3330216 w 3422766"/>
                  <a:gd name="connsiteY5" fmla="*/ 462966 h 4578476"/>
                  <a:gd name="connsiteX6" fmla="*/ 3267468 w 3422766"/>
                  <a:gd name="connsiteY6" fmla="*/ 416822 h 4578476"/>
                  <a:gd name="connsiteX7" fmla="*/ 3232714 w 3422766"/>
                  <a:gd name="connsiteY7" fmla="*/ 398364 h 4578476"/>
                  <a:gd name="connsiteX8" fmla="*/ 3196436 w 3422766"/>
                  <a:gd name="connsiteY8" fmla="*/ 382380 h 4578476"/>
                  <a:gd name="connsiteX9" fmla="*/ 3158349 w 3422766"/>
                  <a:gd name="connsiteY9" fmla="*/ 369441 h 4578476"/>
                  <a:gd name="connsiteX10" fmla="*/ 3119596 w 3422766"/>
                  <a:gd name="connsiteY10" fmla="*/ 359926 h 4578476"/>
                  <a:gd name="connsiteX11" fmla="*/ 3080176 w 3422766"/>
                  <a:gd name="connsiteY11" fmla="*/ 353552 h 4578476"/>
                  <a:gd name="connsiteX12" fmla="*/ 3060275 w 3422766"/>
                  <a:gd name="connsiteY12" fmla="*/ 351078 h 4578476"/>
                  <a:gd name="connsiteX13" fmla="*/ 3040375 w 3422766"/>
                  <a:gd name="connsiteY13" fmla="*/ 349936 h 4578476"/>
                  <a:gd name="connsiteX14" fmla="*/ 2883172 w 3422766"/>
                  <a:gd name="connsiteY14" fmla="*/ 363637 h 4578476"/>
                  <a:gd name="connsiteX15" fmla="*/ 2615612 w 3422766"/>
                  <a:gd name="connsiteY15" fmla="*/ 499882 h 4578476"/>
                  <a:gd name="connsiteX16" fmla="*/ 2615612 w 3422766"/>
                  <a:gd name="connsiteY16" fmla="*/ 499882 h 4578476"/>
                  <a:gd name="connsiteX17" fmla="*/ 2617326 w 3422766"/>
                  <a:gd name="connsiteY17" fmla="*/ 497313 h 4578476"/>
                  <a:gd name="connsiteX18" fmla="*/ 2635512 w 3422766"/>
                  <a:gd name="connsiteY18" fmla="*/ 469341 h 4578476"/>
                  <a:gd name="connsiteX19" fmla="*/ 2654746 w 3422766"/>
                  <a:gd name="connsiteY19" fmla="*/ 442320 h 4578476"/>
                  <a:gd name="connsiteX20" fmla="*/ 2675123 w 3422766"/>
                  <a:gd name="connsiteY20" fmla="*/ 416061 h 4578476"/>
                  <a:gd name="connsiteX21" fmla="*/ 2694166 w 3422766"/>
                  <a:gd name="connsiteY21" fmla="*/ 388850 h 4578476"/>
                  <a:gd name="connsiteX22" fmla="*/ 2711115 w 3422766"/>
                  <a:gd name="connsiteY22" fmla="*/ 360307 h 4578476"/>
                  <a:gd name="connsiteX23" fmla="*/ 2729301 w 3422766"/>
                  <a:gd name="connsiteY23" fmla="*/ 332430 h 4578476"/>
                  <a:gd name="connsiteX24" fmla="*/ 2747678 w 3422766"/>
                  <a:gd name="connsiteY24" fmla="*/ 304458 h 4578476"/>
                  <a:gd name="connsiteX25" fmla="*/ 2767293 w 3422766"/>
                  <a:gd name="connsiteY25" fmla="*/ 277532 h 4578476"/>
                  <a:gd name="connsiteX26" fmla="*/ 2787003 w 3422766"/>
                  <a:gd name="connsiteY26" fmla="*/ 250321 h 4578476"/>
                  <a:gd name="connsiteX27" fmla="*/ 2808141 w 3422766"/>
                  <a:gd name="connsiteY27" fmla="*/ 224347 h 4578476"/>
                  <a:gd name="connsiteX28" fmla="*/ 2829565 w 3422766"/>
                  <a:gd name="connsiteY28" fmla="*/ 198373 h 4578476"/>
                  <a:gd name="connsiteX29" fmla="*/ 2852226 w 3422766"/>
                  <a:gd name="connsiteY29" fmla="*/ 173446 h 4578476"/>
                  <a:gd name="connsiteX30" fmla="*/ 3065132 w 3422766"/>
                  <a:gd name="connsiteY30" fmla="*/ 0 h 4578476"/>
                  <a:gd name="connsiteX31" fmla="*/ 2996290 w 3422766"/>
                  <a:gd name="connsiteY31" fmla="*/ 17792 h 4578476"/>
                  <a:gd name="connsiteX32" fmla="*/ 2962392 w 3422766"/>
                  <a:gd name="connsiteY32" fmla="*/ 29304 h 4578476"/>
                  <a:gd name="connsiteX33" fmla="*/ 2945253 w 3422766"/>
                  <a:gd name="connsiteY33" fmla="*/ 35203 h 4578476"/>
                  <a:gd name="connsiteX34" fmla="*/ 2928590 w 3422766"/>
                  <a:gd name="connsiteY34" fmla="*/ 42053 h 4578476"/>
                  <a:gd name="connsiteX35" fmla="*/ 2895455 w 3422766"/>
                  <a:gd name="connsiteY35" fmla="*/ 56515 h 4578476"/>
                  <a:gd name="connsiteX36" fmla="*/ 2878887 w 3422766"/>
                  <a:gd name="connsiteY36" fmla="*/ 64126 h 4578476"/>
                  <a:gd name="connsiteX37" fmla="*/ 2862795 w 3422766"/>
                  <a:gd name="connsiteY37" fmla="*/ 72499 h 4578476"/>
                  <a:gd name="connsiteX38" fmla="*/ 2830612 w 3422766"/>
                  <a:gd name="connsiteY38" fmla="*/ 89720 h 4578476"/>
                  <a:gd name="connsiteX39" fmla="*/ 2822518 w 3422766"/>
                  <a:gd name="connsiteY39" fmla="*/ 94097 h 4578476"/>
                  <a:gd name="connsiteX40" fmla="*/ 2814806 w 3422766"/>
                  <a:gd name="connsiteY40" fmla="*/ 98854 h 4578476"/>
                  <a:gd name="connsiteX41" fmla="*/ 2799286 w 3422766"/>
                  <a:gd name="connsiteY41" fmla="*/ 108368 h 4578476"/>
                  <a:gd name="connsiteX42" fmla="*/ 2767864 w 3422766"/>
                  <a:gd name="connsiteY42" fmla="*/ 128348 h 4578476"/>
                  <a:gd name="connsiteX43" fmla="*/ 2737966 w 3422766"/>
                  <a:gd name="connsiteY43" fmla="*/ 149565 h 4578476"/>
                  <a:gd name="connsiteX44" fmla="*/ 2708068 w 3422766"/>
                  <a:gd name="connsiteY44" fmla="*/ 171258 h 4578476"/>
                  <a:gd name="connsiteX45" fmla="*/ 2679503 w 3422766"/>
                  <a:gd name="connsiteY45" fmla="*/ 194377 h 4578476"/>
                  <a:gd name="connsiteX46" fmla="*/ 2650938 w 3422766"/>
                  <a:gd name="connsiteY46" fmla="*/ 217973 h 4578476"/>
                  <a:gd name="connsiteX47" fmla="*/ 2623991 w 3422766"/>
                  <a:gd name="connsiteY47" fmla="*/ 242520 h 4578476"/>
                  <a:gd name="connsiteX48" fmla="*/ 2596854 w 3422766"/>
                  <a:gd name="connsiteY48" fmla="*/ 267638 h 4578476"/>
                  <a:gd name="connsiteX49" fmla="*/ 2570860 w 3422766"/>
                  <a:gd name="connsiteY49" fmla="*/ 293707 h 4578476"/>
                  <a:gd name="connsiteX50" fmla="*/ 2546865 w 3422766"/>
                  <a:gd name="connsiteY50" fmla="*/ 321584 h 4578476"/>
                  <a:gd name="connsiteX51" fmla="*/ 2526965 w 3422766"/>
                  <a:gd name="connsiteY51" fmla="*/ 352220 h 4578476"/>
                  <a:gd name="connsiteX52" fmla="*/ 2506208 w 3422766"/>
                  <a:gd name="connsiteY52" fmla="*/ 382190 h 4578476"/>
                  <a:gd name="connsiteX53" fmla="*/ 2486402 w 3422766"/>
                  <a:gd name="connsiteY53" fmla="*/ 412636 h 4578476"/>
                  <a:gd name="connsiteX54" fmla="*/ 2466597 w 3422766"/>
                  <a:gd name="connsiteY54" fmla="*/ 443081 h 4578476"/>
                  <a:gd name="connsiteX55" fmla="*/ 2447554 w 3422766"/>
                  <a:gd name="connsiteY55" fmla="*/ 474098 h 4578476"/>
                  <a:gd name="connsiteX56" fmla="*/ 2411276 w 3422766"/>
                  <a:gd name="connsiteY56" fmla="*/ 536512 h 4578476"/>
                  <a:gd name="connsiteX57" fmla="*/ 2376808 w 3422766"/>
                  <a:gd name="connsiteY57" fmla="*/ 600448 h 4578476"/>
                  <a:gd name="connsiteX58" fmla="*/ 2354622 w 3422766"/>
                  <a:gd name="connsiteY58" fmla="*/ 517483 h 4578476"/>
                  <a:gd name="connsiteX59" fmla="*/ 2239314 w 3422766"/>
                  <a:gd name="connsiteY59" fmla="*/ 277057 h 4578476"/>
                  <a:gd name="connsiteX60" fmla="*/ 2151905 w 3422766"/>
                  <a:gd name="connsiteY60" fmla="*/ 174968 h 4578476"/>
                  <a:gd name="connsiteX61" fmla="*/ 2101154 w 3422766"/>
                  <a:gd name="connsiteY61" fmla="*/ 130727 h 4578476"/>
                  <a:gd name="connsiteX62" fmla="*/ 2073827 w 3422766"/>
                  <a:gd name="connsiteY62" fmla="*/ 111032 h 4578476"/>
                  <a:gd name="connsiteX63" fmla="*/ 2066971 w 3422766"/>
                  <a:gd name="connsiteY63" fmla="*/ 106180 h 4578476"/>
                  <a:gd name="connsiteX64" fmla="*/ 2059735 w 3422766"/>
                  <a:gd name="connsiteY64" fmla="*/ 101803 h 4578476"/>
                  <a:gd name="connsiteX65" fmla="*/ 2045357 w 3422766"/>
                  <a:gd name="connsiteY65" fmla="*/ 93050 h 4578476"/>
                  <a:gd name="connsiteX66" fmla="*/ 1793127 w 3422766"/>
                  <a:gd name="connsiteY66" fmla="*/ 8468 h 4578476"/>
                  <a:gd name="connsiteX67" fmla="*/ 1791223 w 3422766"/>
                  <a:gd name="connsiteY67" fmla="*/ 23691 h 4578476"/>
                  <a:gd name="connsiteX68" fmla="*/ 1819788 w 3422766"/>
                  <a:gd name="connsiteY68" fmla="*/ 49189 h 4578476"/>
                  <a:gd name="connsiteX69" fmla="*/ 1846639 w 3422766"/>
                  <a:gd name="connsiteY69" fmla="*/ 72118 h 4578476"/>
                  <a:gd name="connsiteX70" fmla="*/ 1872157 w 3422766"/>
                  <a:gd name="connsiteY70" fmla="*/ 94192 h 4578476"/>
                  <a:gd name="connsiteX71" fmla="*/ 1896057 w 3422766"/>
                  <a:gd name="connsiteY71" fmla="*/ 116075 h 4578476"/>
                  <a:gd name="connsiteX72" fmla="*/ 1907768 w 3422766"/>
                  <a:gd name="connsiteY72" fmla="*/ 126350 h 4578476"/>
                  <a:gd name="connsiteX73" fmla="*/ 1918909 w 3422766"/>
                  <a:gd name="connsiteY73" fmla="*/ 137101 h 4578476"/>
                  <a:gd name="connsiteX74" fmla="*/ 1940523 w 3422766"/>
                  <a:gd name="connsiteY74" fmla="*/ 157652 h 4578476"/>
                  <a:gd name="connsiteX75" fmla="*/ 1979943 w 3422766"/>
                  <a:gd name="connsiteY75" fmla="*/ 199230 h 4578476"/>
                  <a:gd name="connsiteX76" fmla="*/ 1989465 w 3422766"/>
                  <a:gd name="connsiteY76" fmla="*/ 209315 h 4578476"/>
                  <a:gd name="connsiteX77" fmla="*/ 1994226 w 3422766"/>
                  <a:gd name="connsiteY77" fmla="*/ 214262 h 4578476"/>
                  <a:gd name="connsiteX78" fmla="*/ 1998605 w 3422766"/>
                  <a:gd name="connsiteY78" fmla="*/ 219495 h 4578476"/>
                  <a:gd name="connsiteX79" fmla="*/ 2016411 w 3422766"/>
                  <a:gd name="connsiteY79" fmla="*/ 239761 h 4578476"/>
                  <a:gd name="connsiteX80" fmla="*/ 2049737 w 3422766"/>
                  <a:gd name="connsiteY80" fmla="*/ 280958 h 4578476"/>
                  <a:gd name="connsiteX81" fmla="*/ 2112580 w 3422766"/>
                  <a:gd name="connsiteY81" fmla="*/ 365825 h 4578476"/>
                  <a:gd name="connsiteX82" fmla="*/ 2173424 w 3422766"/>
                  <a:gd name="connsiteY82" fmla="*/ 457258 h 4578476"/>
                  <a:gd name="connsiteX83" fmla="*/ 2236077 w 3422766"/>
                  <a:gd name="connsiteY83" fmla="*/ 556302 h 4578476"/>
                  <a:gd name="connsiteX84" fmla="*/ 2304633 w 3422766"/>
                  <a:gd name="connsiteY84" fmla="*/ 663243 h 4578476"/>
                  <a:gd name="connsiteX85" fmla="*/ 2328818 w 3422766"/>
                  <a:gd name="connsiteY85" fmla="*/ 699207 h 4578476"/>
                  <a:gd name="connsiteX86" fmla="*/ 2286351 w 3422766"/>
                  <a:gd name="connsiteY86" fmla="*/ 794350 h 4578476"/>
                  <a:gd name="connsiteX87" fmla="*/ 2214463 w 3422766"/>
                  <a:gd name="connsiteY87" fmla="*/ 976454 h 4578476"/>
                  <a:gd name="connsiteX88" fmla="*/ 2186850 w 3422766"/>
                  <a:gd name="connsiteY88" fmla="*/ 879027 h 4578476"/>
                  <a:gd name="connsiteX89" fmla="*/ 2143145 w 3422766"/>
                  <a:gd name="connsiteY89" fmla="*/ 760859 h 4578476"/>
                  <a:gd name="connsiteX90" fmla="*/ 2089062 w 3422766"/>
                  <a:gd name="connsiteY90" fmla="*/ 646688 h 4578476"/>
                  <a:gd name="connsiteX91" fmla="*/ 1941475 w 3422766"/>
                  <a:gd name="connsiteY91" fmla="*/ 441179 h 4578476"/>
                  <a:gd name="connsiteX92" fmla="*/ 1845306 w 3422766"/>
                  <a:gd name="connsiteY92" fmla="*/ 358119 h 4578476"/>
                  <a:gd name="connsiteX93" fmla="*/ 1734188 w 3422766"/>
                  <a:gd name="connsiteY93" fmla="*/ 296942 h 4578476"/>
                  <a:gd name="connsiteX94" fmla="*/ 1727808 w 3422766"/>
                  <a:gd name="connsiteY94" fmla="*/ 311118 h 4578476"/>
                  <a:gd name="connsiteX95" fmla="*/ 1763610 w 3422766"/>
                  <a:gd name="connsiteY95" fmla="*/ 371439 h 4578476"/>
                  <a:gd name="connsiteX96" fmla="*/ 1795317 w 3422766"/>
                  <a:gd name="connsiteY96" fmla="*/ 425670 h 4578476"/>
                  <a:gd name="connsiteX97" fmla="*/ 1850162 w 3422766"/>
                  <a:gd name="connsiteY97" fmla="*/ 527093 h 4578476"/>
                  <a:gd name="connsiteX98" fmla="*/ 1900913 w 3422766"/>
                  <a:gd name="connsiteY98" fmla="*/ 624044 h 4578476"/>
                  <a:gd name="connsiteX99" fmla="*/ 1952140 w 3422766"/>
                  <a:gd name="connsiteY99" fmla="*/ 720709 h 4578476"/>
                  <a:gd name="connsiteX100" fmla="*/ 2067543 w 3422766"/>
                  <a:gd name="connsiteY100" fmla="*/ 918987 h 4578476"/>
                  <a:gd name="connsiteX101" fmla="*/ 2138479 w 3422766"/>
                  <a:gd name="connsiteY101" fmla="*/ 1021266 h 4578476"/>
                  <a:gd name="connsiteX102" fmla="*/ 2180089 w 3422766"/>
                  <a:gd name="connsiteY102" fmla="*/ 1073785 h 4578476"/>
                  <a:gd name="connsiteX103" fmla="*/ 2180089 w 3422766"/>
                  <a:gd name="connsiteY103" fmla="*/ 1073785 h 4578476"/>
                  <a:gd name="connsiteX104" fmla="*/ 2101154 w 3422766"/>
                  <a:gd name="connsiteY104" fmla="*/ 1330671 h 4578476"/>
                  <a:gd name="connsiteX105" fmla="*/ 2091633 w 3422766"/>
                  <a:gd name="connsiteY105" fmla="*/ 1366826 h 4578476"/>
                  <a:gd name="connsiteX106" fmla="*/ 2068781 w 3422766"/>
                  <a:gd name="connsiteY106" fmla="*/ 1287572 h 4578476"/>
                  <a:gd name="connsiteX107" fmla="*/ 2025076 w 3422766"/>
                  <a:gd name="connsiteY107" fmla="*/ 1169404 h 4578476"/>
                  <a:gd name="connsiteX108" fmla="*/ 1970993 w 3422766"/>
                  <a:gd name="connsiteY108" fmla="*/ 1055232 h 4578476"/>
                  <a:gd name="connsiteX109" fmla="*/ 1823406 w 3422766"/>
                  <a:gd name="connsiteY109" fmla="*/ 849818 h 4578476"/>
                  <a:gd name="connsiteX110" fmla="*/ 1727237 w 3422766"/>
                  <a:gd name="connsiteY110" fmla="*/ 766758 h 4578476"/>
                  <a:gd name="connsiteX111" fmla="*/ 1616119 w 3422766"/>
                  <a:gd name="connsiteY111" fmla="*/ 705486 h 4578476"/>
                  <a:gd name="connsiteX112" fmla="*/ 1609168 w 3422766"/>
                  <a:gd name="connsiteY112" fmla="*/ 719948 h 4578476"/>
                  <a:gd name="connsiteX113" fmla="*/ 1644969 w 3422766"/>
                  <a:gd name="connsiteY113" fmla="*/ 780364 h 4578476"/>
                  <a:gd name="connsiteX114" fmla="*/ 1676772 w 3422766"/>
                  <a:gd name="connsiteY114" fmla="*/ 834595 h 4578476"/>
                  <a:gd name="connsiteX115" fmla="*/ 1731617 w 3422766"/>
                  <a:gd name="connsiteY115" fmla="*/ 935923 h 4578476"/>
                  <a:gd name="connsiteX116" fmla="*/ 1782368 w 3422766"/>
                  <a:gd name="connsiteY116" fmla="*/ 1032873 h 4578476"/>
                  <a:gd name="connsiteX117" fmla="*/ 1833594 w 3422766"/>
                  <a:gd name="connsiteY117" fmla="*/ 1129539 h 4578476"/>
                  <a:gd name="connsiteX118" fmla="*/ 1948997 w 3422766"/>
                  <a:gd name="connsiteY118" fmla="*/ 1327817 h 4578476"/>
                  <a:gd name="connsiteX119" fmla="*/ 2019934 w 3422766"/>
                  <a:gd name="connsiteY119" fmla="*/ 1430096 h 4578476"/>
                  <a:gd name="connsiteX120" fmla="*/ 2061163 w 3422766"/>
                  <a:gd name="connsiteY120" fmla="*/ 1482234 h 4578476"/>
                  <a:gd name="connsiteX121" fmla="*/ 2000510 w 3422766"/>
                  <a:gd name="connsiteY121" fmla="*/ 1747589 h 4578476"/>
                  <a:gd name="connsiteX122" fmla="*/ 1968041 w 3422766"/>
                  <a:gd name="connsiteY122" fmla="*/ 1663482 h 4578476"/>
                  <a:gd name="connsiteX123" fmla="*/ 1913958 w 3422766"/>
                  <a:gd name="connsiteY123" fmla="*/ 1549310 h 4578476"/>
                  <a:gd name="connsiteX124" fmla="*/ 1766466 w 3422766"/>
                  <a:gd name="connsiteY124" fmla="*/ 1343801 h 4578476"/>
                  <a:gd name="connsiteX125" fmla="*/ 1670297 w 3422766"/>
                  <a:gd name="connsiteY125" fmla="*/ 1260741 h 4578476"/>
                  <a:gd name="connsiteX126" fmla="*/ 1559179 w 3422766"/>
                  <a:gd name="connsiteY126" fmla="*/ 1199564 h 4578476"/>
                  <a:gd name="connsiteX127" fmla="*/ 1552704 w 3422766"/>
                  <a:gd name="connsiteY127" fmla="*/ 1213741 h 4578476"/>
                  <a:gd name="connsiteX128" fmla="*/ 1588506 w 3422766"/>
                  <a:gd name="connsiteY128" fmla="*/ 1274061 h 4578476"/>
                  <a:gd name="connsiteX129" fmla="*/ 1620308 w 3422766"/>
                  <a:gd name="connsiteY129" fmla="*/ 1328293 h 4578476"/>
                  <a:gd name="connsiteX130" fmla="*/ 1675153 w 3422766"/>
                  <a:gd name="connsiteY130" fmla="*/ 1429620 h 4578476"/>
                  <a:gd name="connsiteX131" fmla="*/ 1725809 w 3422766"/>
                  <a:gd name="connsiteY131" fmla="*/ 1526571 h 4578476"/>
                  <a:gd name="connsiteX132" fmla="*/ 1777036 w 3422766"/>
                  <a:gd name="connsiteY132" fmla="*/ 1623332 h 4578476"/>
                  <a:gd name="connsiteX133" fmla="*/ 1892439 w 3422766"/>
                  <a:gd name="connsiteY133" fmla="*/ 1821515 h 4578476"/>
                  <a:gd name="connsiteX134" fmla="*/ 1963375 w 3422766"/>
                  <a:gd name="connsiteY134" fmla="*/ 1923889 h 4578476"/>
                  <a:gd name="connsiteX135" fmla="*/ 1965375 w 3422766"/>
                  <a:gd name="connsiteY135" fmla="*/ 1926458 h 4578476"/>
                  <a:gd name="connsiteX136" fmla="*/ 1826167 w 3422766"/>
                  <a:gd name="connsiteY136" fmla="*/ 2993868 h 4578476"/>
                  <a:gd name="connsiteX137" fmla="*/ 1805505 w 3422766"/>
                  <a:gd name="connsiteY137" fmla="*/ 3273494 h 4578476"/>
                  <a:gd name="connsiteX138" fmla="*/ 1797126 w 3422766"/>
                  <a:gd name="connsiteY138" fmla="*/ 3413449 h 4578476"/>
                  <a:gd name="connsiteX139" fmla="*/ 1796269 w 3422766"/>
                  <a:gd name="connsiteY139" fmla="*/ 3431051 h 4578476"/>
                  <a:gd name="connsiteX140" fmla="*/ 1443300 w 3422766"/>
                  <a:gd name="connsiteY140" fmla="*/ 2580757 h 4578476"/>
                  <a:gd name="connsiteX141" fmla="*/ 1413878 w 3422766"/>
                  <a:gd name="connsiteY141" fmla="*/ 2520721 h 4578476"/>
                  <a:gd name="connsiteX142" fmla="*/ 1413878 w 3422766"/>
                  <a:gd name="connsiteY142" fmla="*/ 2520151 h 4578476"/>
                  <a:gd name="connsiteX143" fmla="*/ 1445680 w 3422766"/>
                  <a:gd name="connsiteY143" fmla="*/ 2307601 h 4578476"/>
                  <a:gd name="connsiteX144" fmla="*/ 1474245 w 3422766"/>
                  <a:gd name="connsiteY144" fmla="*/ 2209318 h 4578476"/>
                  <a:gd name="connsiteX145" fmla="*/ 1514903 w 3422766"/>
                  <a:gd name="connsiteY145" fmla="*/ 2115602 h 4578476"/>
                  <a:gd name="connsiteX146" fmla="*/ 1569367 w 3422766"/>
                  <a:gd name="connsiteY146" fmla="*/ 2029402 h 4578476"/>
                  <a:gd name="connsiteX147" fmla="*/ 1638685 w 3422766"/>
                  <a:gd name="connsiteY147" fmla="*/ 1954334 h 4578476"/>
                  <a:gd name="connsiteX148" fmla="*/ 1630497 w 3422766"/>
                  <a:gd name="connsiteY148" fmla="*/ 1944820 h 4578476"/>
                  <a:gd name="connsiteX149" fmla="*/ 1570034 w 3422766"/>
                  <a:gd name="connsiteY149" fmla="*/ 1959187 h 4578476"/>
                  <a:gd name="connsiteX150" fmla="*/ 1514617 w 3422766"/>
                  <a:gd name="connsiteY150" fmla="*/ 1986207 h 4578476"/>
                  <a:gd name="connsiteX151" fmla="*/ 1423209 w 3422766"/>
                  <a:gd name="connsiteY151" fmla="*/ 2066698 h 4578476"/>
                  <a:gd name="connsiteX152" fmla="*/ 1404166 w 3422766"/>
                  <a:gd name="connsiteY152" fmla="*/ 2090484 h 4578476"/>
                  <a:gd name="connsiteX153" fmla="*/ 1387312 w 3422766"/>
                  <a:gd name="connsiteY153" fmla="*/ 2115507 h 4578476"/>
                  <a:gd name="connsiteX154" fmla="*/ 1371887 w 3422766"/>
                  <a:gd name="connsiteY154" fmla="*/ 2141100 h 4578476"/>
                  <a:gd name="connsiteX155" fmla="*/ 1358081 w 3422766"/>
                  <a:gd name="connsiteY155" fmla="*/ 2167550 h 4578476"/>
                  <a:gd name="connsiteX156" fmla="*/ 1319042 w 3422766"/>
                  <a:gd name="connsiteY156" fmla="*/ 2277916 h 4578476"/>
                  <a:gd name="connsiteX157" fmla="*/ 1310377 w 3422766"/>
                  <a:gd name="connsiteY157" fmla="*/ 2321967 h 4578476"/>
                  <a:gd name="connsiteX158" fmla="*/ 1258198 w 3422766"/>
                  <a:gd name="connsiteY158" fmla="*/ 2228061 h 4578476"/>
                  <a:gd name="connsiteX159" fmla="*/ 1262673 w 3422766"/>
                  <a:gd name="connsiteY159" fmla="*/ 2126353 h 4578476"/>
                  <a:gd name="connsiteX160" fmla="*/ 1293619 w 3422766"/>
                  <a:gd name="connsiteY160" fmla="*/ 1923223 h 4578476"/>
                  <a:gd name="connsiteX161" fmla="*/ 1322184 w 3422766"/>
                  <a:gd name="connsiteY161" fmla="*/ 1824940 h 4578476"/>
                  <a:gd name="connsiteX162" fmla="*/ 1362937 w 3422766"/>
                  <a:gd name="connsiteY162" fmla="*/ 1731224 h 4578476"/>
                  <a:gd name="connsiteX163" fmla="*/ 1417401 w 3422766"/>
                  <a:gd name="connsiteY163" fmla="*/ 1644929 h 4578476"/>
                  <a:gd name="connsiteX164" fmla="*/ 1486719 w 3422766"/>
                  <a:gd name="connsiteY164" fmla="*/ 1569956 h 4578476"/>
                  <a:gd name="connsiteX165" fmla="*/ 1478530 w 3422766"/>
                  <a:gd name="connsiteY165" fmla="*/ 1559966 h 4578476"/>
                  <a:gd name="connsiteX166" fmla="*/ 1418067 w 3422766"/>
                  <a:gd name="connsiteY166" fmla="*/ 1574333 h 4578476"/>
                  <a:gd name="connsiteX167" fmla="*/ 1362651 w 3422766"/>
                  <a:gd name="connsiteY167" fmla="*/ 1601354 h 4578476"/>
                  <a:gd name="connsiteX168" fmla="*/ 1271147 w 3422766"/>
                  <a:gd name="connsiteY168" fmla="*/ 1681845 h 4578476"/>
                  <a:gd name="connsiteX169" fmla="*/ 1252104 w 3422766"/>
                  <a:gd name="connsiteY169" fmla="*/ 1705630 h 4578476"/>
                  <a:gd name="connsiteX170" fmla="*/ 1235346 w 3422766"/>
                  <a:gd name="connsiteY170" fmla="*/ 1730653 h 4578476"/>
                  <a:gd name="connsiteX171" fmla="*/ 1219921 w 3422766"/>
                  <a:gd name="connsiteY171" fmla="*/ 1756247 h 4578476"/>
                  <a:gd name="connsiteX172" fmla="*/ 1206114 w 3422766"/>
                  <a:gd name="connsiteY172" fmla="*/ 1782696 h 4578476"/>
                  <a:gd name="connsiteX173" fmla="*/ 1167075 w 3422766"/>
                  <a:gd name="connsiteY173" fmla="*/ 1893062 h 4578476"/>
                  <a:gd name="connsiteX174" fmla="*/ 1152126 w 3422766"/>
                  <a:gd name="connsiteY174" fmla="*/ 2050239 h 4578476"/>
                  <a:gd name="connsiteX175" fmla="*/ 1097757 w 3422766"/>
                  <a:gd name="connsiteY175" fmla="*/ 1966227 h 4578476"/>
                  <a:gd name="connsiteX176" fmla="*/ 1075381 w 3422766"/>
                  <a:gd name="connsiteY176" fmla="*/ 1933498 h 4578476"/>
                  <a:gd name="connsiteX177" fmla="*/ 1075381 w 3422766"/>
                  <a:gd name="connsiteY177" fmla="*/ 1925506 h 4578476"/>
                  <a:gd name="connsiteX178" fmla="*/ 1079761 w 3422766"/>
                  <a:gd name="connsiteY178" fmla="*/ 1822466 h 4578476"/>
                  <a:gd name="connsiteX179" fmla="*/ 1110802 w 3422766"/>
                  <a:gd name="connsiteY179" fmla="*/ 1619336 h 4578476"/>
                  <a:gd name="connsiteX180" fmla="*/ 1139367 w 3422766"/>
                  <a:gd name="connsiteY180" fmla="*/ 1520958 h 4578476"/>
                  <a:gd name="connsiteX181" fmla="*/ 1180120 w 3422766"/>
                  <a:gd name="connsiteY181" fmla="*/ 1427337 h 4578476"/>
                  <a:gd name="connsiteX182" fmla="*/ 1234489 w 3422766"/>
                  <a:gd name="connsiteY182" fmla="*/ 1341042 h 4578476"/>
                  <a:gd name="connsiteX183" fmla="*/ 1303902 w 3422766"/>
                  <a:gd name="connsiteY183" fmla="*/ 1266069 h 4578476"/>
                  <a:gd name="connsiteX184" fmla="*/ 1295713 w 3422766"/>
                  <a:gd name="connsiteY184" fmla="*/ 1256079 h 4578476"/>
                  <a:gd name="connsiteX185" fmla="*/ 1235251 w 3422766"/>
                  <a:gd name="connsiteY185" fmla="*/ 1270446 h 4578476"/>
                  <a:gd name="connsiteX186" fmla="*/ 1179834 w 3422766"/>
                  <a:gd name="connsiteY186" fmla="*/ 1297467 h 4578476"/>
                  <a:gd name="connsiteX187" fmla="*/ 1088331 w 3422766"/>
                  <a:gd name="connsiteY187" fmla="*/ 1377958 h 4578476"/>
                  <a:gd name="connsiteX188" fmla="*/ 1069287 w 3422766"/>
                  <a:gd name="connsiteY188" fmla="*/ 1401743 h 4578476"/>
                  <a:gd name="connsiteX189" fmla="*/ 1052529 w 3422766"/>
                  <a:gd name="connsiteY189" fmla="*/ 1426671 h 4578476"/>
                  <a:gd name="connsiteX190" fmla="*/ 1037009 w 3422766"/>
                  <a:gd name="connsiteY190" fmla="*/ 1452359 h 4578476"/>
                  <a:gd name="connsiteX191" fmla="*/ 1023297 w 3422766"/>
                  <a:gd name="connsiteY191" fmla="*/ 1478809 h 4578476"/>
                  <a:gd name="connsiteX192" fmla="*/ 984259 w 3422766"/>
                  <a:gd name="connsiteY192" fmla="*/ 1589175 h 4578476"/>
                  <a:gd name="connsiteX193" fmla="*/ 971785 w 3422766"/>
                  <a:gd name="connsiteY193" fmla="*/ 1792115 h 4578476"/>
                  <a:gd name="connsiteX194" fmla="*/ 958169 w 3422766"/>
                  <a:gd name="connsiteY194" fmla="*/ 1774229 h 4578476"/>
                  <a:gd name="connsiteX195" fmla="*/ 864571 w 3422766"/>
                  <a:gd name="connsiteY195" fmla="*/ 1661579 h 4578476"/>
                  <a:gd name="connsiteX196" fmla="*/ 866475 w 3422766"/>
                  <a:gd name="connsiteY196" fmla="*/ 1567863 h 4578476"/>
                  <a:gd name="connsiteX197" fmla="*/ 880186 w 3422766"/>
                  <a:gd name="connsiteY197" fmla="*/ 1460827 h 4578476"/>
                  <a:gd name="connsiteX198" fmla="*/ 908751 w 3422766"/>
                  <a:gd name="connsiteY198" fmla="*/ 1357407 h 4578476"/>
                  <a:gd name="connsiteX199" fmla="*/ 954265 w 3422766"/>
                  <a:gd name="connsiteY199" fmla="*/ 1260551 h 4578476"/>
                  <a:gd name="connsiteX200" fmla="*/ 983687 w 3422766"/>
                  <a:gd name="connsiteY200" fmla="*/ 1215834 h 4578476"/>
                  <a:gd name="connsiteX201" fmla="*/ 1017870 w 3422766"/>
                  <a:gd name="connsiteY201" fmla="*/ 1174732 h 4578476"/>
                  <a:gd name="connsiteX202" fmla="*/ 1036342 w 3422766"/>
                  <a:gd name="connsiteY202" fmla="*/ 1155703 h 4578476"/>
                  <a:gd name="connsiteX203" fmla="*/ 1055386 w 3422766"/>
                  <a:gd name="connsiteY203" fmla="*/ 1137245 h 4578476"/>
                  <a:gd name="connsiteX204" fmla="*/ 1097662 w 3422766"/>
                  <a:gd name="connsiteY204" fmla="*/ 1104136 h 4578476"/>
                  <a:gd name="connsiteX205" fmla="*/ 1190594 w 3422766"/>
                  <a:gd name="connsiteY205" fmla="*/ 1049143 h 4578476"/>
                  <a:gd name="connsiteX206" fmla="*/ 1185452 w 3422766"/>
                  <a:gd name="connsiteY206" fmla="*/ 1037345 h 4578476"/>
                  <a:gd name="connsiteX207" fmla="*/ 1153174 w 3422766"/>
                  <a:gd name="connsiteY207" fmla="*/ 1034301 h 4578476"/>
                  <a:gd name="connsiteX208" fmla="*/ 1121181 w 3422766"/>
                  <a:gd name="connsiteY208" fmla="*/ 1035062 h 4578476"/>
                  <a:gd name="connsiteX209" fmla="*/ 1089283 w 3422766"/>
                  <a:gd name="connsiteY209" fmla="*/ 1038963 h 4578476"/>
                  <a:gd name="connsiteX210" fmla="*/ 1058147 w 3422766"/>
                  <a:gd name="connsiteY210" fmla="*/ 1046479 h 4578476"/>
                  <a:gd name="connsiteX211" fmla="*/ 997494 w 3422766"/>
                  <a:gd name="connsiteY211" fmla="*/ 1069504 h 4578476"/>
                  <a:gd name="connsiteX212" fmla="*/ 968929 w 3422766"/>
                  <a:gd name="connsiteY212" fmla="*/ 1085488 h 4578476"/>
                  <a:gd name="connsiteX213" fmla="*/ 941506 w 3422766"/>
                  <a:gd name="connsiteY213" fmla="*/ 1103660 h 4578476"/>
                  <a:gd name="connsiteX214" fmla="*/ 848193 w 3422766"/>
                  <a:gd name="connsiteY214" fmla="*/ 1197566 h 4578476"/>
                  <a:gd name="connsiteX215" fmla="*/ 786874 w 3422766"/>
                  <a:gd name="connsiteY215" fmla="*/ 1313546 h 4578476"/>
                  <a:gd name="connsiteX216" fmla="*/ 758308 w 3422766"/>
                  <a:gd name="connsiteY216" fmla="*/ 1438088 h 4578476"/>
                  <a:gd name="connsiteX217" fmla="*/ 756119 w 3422766"/>
                  <a:gd name="connsiteY217" fmla="*/ 1469485 h 4578476"/>
                  <a:gd name="connsiteX218" fmla="*/ 756119 w 3422766"/>
                  <a:gd name="connsiteY218" fmla="*/ 1500692 h 4578476"/>
                  <a:gd name="connsiteX219" fmla="*/ 757642 w 3422766"/>
                  <a:gd name="connsiteY219" fmla="*/ 1531709 h 4578476"/>
                  <a:gd name="connsiteX220" fmla="*/ 760118 w 3422766"/>
                  <a:gd name="connsiteY220" fmla="*/ 1553211 h 4578476"/>
                  <a:gd name="connsiteX221" fmla="*/ 758785 w 3422766"/>
                  <a:gd name="connsiteY221" fmla="*/ 1551879 h 4578476"/>
                  <a:gd name="connsiteX222" fmla="*/ 714699 w 3422766"/>
                  <a:gd name="connsiteY222" fmla="*/ 1510777 h 4578476"/>
                  <a:gd name="connsiteX223" fmla="*/ 692133 w 3422766"/>
                  <a:gd name="connsiteY223" fmla="*/ 1490607 h 4578476"/>
                  <a:gd name="connsiteX224" fmla="*/ 669090 w 3422766"/>
                  <a:gd name="connsiteY224" fmla="*/ 1470912 h 4578476"/>
                  <a:gd name="connsiteX225" fmla="*/ 646428 w 3422766"/>
                  <a:gd name="connsiteY225" fmla="*/ 1450552 h 4578476"/>
                  <a:gd name="connsiteX226" fmla="*/ 621196 w 3422766"/>
                  <a:gd name="connsiteY226" fmla="*/ 1433236 h 4578476"/>
                  <a:gd name="connsiteX227" fmla="*/ 398102 w 3422766"/>
                  <a:gd name="connsiteY227" fmla="*/ 1333240 h 4578476"/>
                  <a:gd name="connsiteX228" fmla="*/ 161869 w 3422766"/>
                  <a:gd name="connsiteY228" fmla="*/ 1302699 h 4578476"/>
                  <a:gd name="connsiteX229" fmla="*/ 370299 w 3422766"/>
                  <a:gd name="connsiteY229" fmla="*/ 1396510 h 4578476"/>
                  <a:gd name="connsiteX230" fmla="*/ 543594 w 3422766"/>
                  <a:gd name="connsiteY230" fmla="*/ 1536466 h 4578476"/>
                  <a:gd name="connsiteX231" fmla="*/ 564542 w 3422766"/>
                  <a:gd name="connsiteY231" fmla="*/ 1554353 h 4578476"/>
                  <a:gd name="connsiteX232" fmla="*/ 586632 w 3422766"/>
                  <a:gd name="connsiteY232" fmla="*/ 1571098 h 4578476"/>
                  <a:gd name="connsiteX233" fmla="*/ 608056 w 3422766"/>
                  <a:gd name="connsiteY233" fmla="*/ 1588509 h 4578476"/>
                  <a:gd name="connsiteX234" fmla="*/ 628718 w 3422766"/>
                  <a:gd name="connsiteY234" fmla="*/ 1607538 h 4578476"/>
                  <a:gd name="connsiteX235" fmla="*/ 669471 w 3422766"/>
                  <a:gd name="connsiteY235" fmla="*/ 1645595 h 4578476"/>
                  <a:gd name="connsiteX236" fmla="*/ 709081 w 3422766"/>
                  <a:gd name="connsiteY236" fmla="*/ 1685079 h 4578476"/>
                  <a:gd name="connsiteX237" fmla="*/ 725839 w 3422766"/>
                  <a:gd name="connsiteY237" fmla="*/ 1702776 h 4578476"/>
                  <a:gd name="connsiteX238" fmla="*/ 725078 w 3422766"/>
                  <a:gd name="connsiteY238" fmla="*/ 1702776 h 4578476"/>
                  <a:gd name="connsiteX239" fmla="*/ 617197 w 3422766"/>
                  <a:gd name="connsiteY239" fmla="*/ 1671569 h 4578476"/>
                  <a:gd name="connsiteX240" fmla="*/ 392961 w 3422766"/>
                  <a:gd name="connsiteY240" fmla="*/ 1652540 h 4578476"/>
                  <a:gd name="connsiteX241" fmla="*/ 281176 w 3422766"/>
                  <a:gd name="connsiteY241" fmla="*/ 1669666 h 4578476"/>
                  <a:gd name="connsiteX242" fmla="*/ 226902 w 3422766"/>
                  <a:gd name="connsiteY242" fmla="*/ 1686316 h 4578476"/>
                  <a:gd name="connsiteX243" fmla="*/ 175009 w 3422766"/>
                  <a:gd name="connsiteY243" fmla="*/ 1709341 h 4578476"/>
                  <a:gd name="connsiteX244" fmla="*/ 0 w 3422766"/>
                  <a:gd name="connsiteY244" fmla="*/ 1850438 h 4578476"/>
                  <a:gd name="connsiteX245" fmla="*/ 9522 w 3422766"/>
                  <a:gd name="connsiteY245" fmla="*/ 1858906 h 4578476"/>
                  <a:gd name="connsiteX246" fmla="*/ 40372 w 3422766"/>
                  <a:gd name="connsiteY246" fmla="*/ 1850438 h 4578476"/>
                  <a:gd name="connsiteX247" fmla="*/ 68937 w 3422766"/>
                  <a:gd name="connsiteY247" fmla="*/ 1841685 h 4578476"/>
                  <a:gd name="connsiteX248" fmla="*/ 96169 w 3422766"/>
                  <a:gd name="connsiteY248" fmla="*/ 1833503 h 4578476"/>
                  <a:gd name="connsiteX249" fmla="*/ 122640 w 3422766"/>
                  <a:gd name="connsiteY249" fmla="*/ 1826367 h 4578476"/>
                  <a:gd name="connsiteX250" fmla="*/ 135303 w 3422766"/>
                  <a:gd name="connsiteY250" fmla="*/ 1822656 h 4578476"/>
                  <a:gd name="connsiteX251" fmla="*/ 148062 w 3422766"/>
                  <a:gd name="connsiteY251" fmla="*/ 1819612 h 4578476"/>
                  <a:gd name="connsiteX252" fmla="*/ 172628 w 3422766"/>
                  <a:gd name="connsiteY252" fmla="*/ 1813332 h 4578476"/>
                  <a:gd name="connsiteX253" fmla="*/ 196814 w 3422766"/>
                  <a:gd name="connsiteY253" fmla="*/ 1808195 h 4578476"/>
                  <a:gd name="connsiteX254" fmla="*/ 220427 w 3422766"/>
                  <a:gd name="connsiteY254" fmla="*/ 1803533 h 4578476"/>
                  <a:gd name="connsiteX255" fmla="*/ 266227 w 3422766"/>
                  <a:gd name="connsiteY255" fmla="*/ 1795255 h 4578476"/>
                  <a:gd name="connsiteX256" fmla="*/ 311455 w 3422766"/>
                  <a:gd name="connsiteY256" fmla="*/ 1789451 h 4578476"/>
                  <a:gd name="connsiteX257" fmla="*/ 401816 w 3422766"/>
                  <a:gd name="connsiteY257" fmla="*/ 1780984 h 4578476"/>
                  <a:gd name="connsiteX258" fmla="*/ 595392 w 3422766"/>
                  <a:gd name="connsiteY258" fmla="*/ 1772992 h 4578476"/>
                  <a:gd name="connsiteX259" fmla="*/ 702702 w 3422766"/>
                  <a:gd name="connsiteY259" fmla="*/ 1768615 h 4578476"/>
                  <a:gd name="connsiteX260" fmla="*/ 760403 w 3422766"/>
                  <a:gd name="connsiteY260" fmla="*/ 1764714 h 4578476"/>
                  <a:gd name="connsiteX261" fmla="*/ 780970 w 3422766"/>
                  <a:gd name="connsiteY261" fmla="*/ 1762907 h 4578476"/>
                  <a:gd name="connsiteX262" fmla="*/ 857144 w 3422766"/>
                  <a:gd name="connsiteY262" fmla="*/ 1854720 h 4578476"/>
                  <a:gd name="connsiteX263" fmla="*/ 959407 w 3422766"/>
                  <a:gd name="connsiteY263" fmla="*/ 1993533 h 4578476"/>
                  <a:gd name="connsiteX264" fmla="*/ 893421 w 3422766"/>
                  <a:gd name="connsiteY264" fmla="*/ 1970128 h 4578476"/>
                  <a:gd name="connsiteX265" fmla="*/ 777923 w 3422766"/>
                  <a:gd name="connsiteY265" fmla="*/ 1939492 h 4578476"/>
                  <a:gd name="connsiteX266" fmla="*/ 659473 w 3422766"/>
                  <a:gd name="connsiteY266" fmla="*/ 1921795 h 4578476"/>
                  <a:gd name="connsiteX267" fmla="*/ 420764 w 3422766"/>
                  <a:gd name="connsiteY267" fmla="*/ 1943203 h 4578476"/>
                  <a:gd name="connsiteX268" fmla="*/ 310122 w 3422766"/>
                  <a:gd name="connsiteY268" fmla="*/ 1990774 h 4578476"/>
                  <a:gd name="connsiteX269" fmla="*/ 215952 w 3422766"/>
                  <a:gd name="connsiteY269" fmla="*/ 2065271 h 4578476"/>
                  <a:gd name="connsiteX270" fmla="*/ 224998 w 3422766"/>
                  <a:gd name="connsiteY270" fmla="*/ 2074786 h 4578476"/>
                  <a:gd name="connsiteX271" fmla="*/ 287936 w 3422766"/>
                  <a:gd name="connsiteY271" fmla="*/ 2061561 h 4578476"/>
                  <a:gd name="connsiteX272" fmla="*/ 345067 w 3422766"/>
                  <a:gd name="connsiteY272" fmla="*/ 2052046 h 4578476"/>
                  <a:gd name="connsiteX273" fmla="*/ 449805 w 3422766"/>
                  <a:gd name="connsiteY273" fmla="*/ 2043579 h 4578476"/>
                  <a:gd name="connsiteX274" fmla="*/ 649761 w 3422766"/>
                  <a:gd name="connsiteY274" fmla="*/ 2051095 h 4578476"/>
                  <a:gd name="connsiteX275" fmla="*/ 753928 w 3422766"/>
                  <a:gd name="connsiteY275" fmla="*/ 2060609 h 4578476"/>
                  <a:gd name="connsiteX276" fmla="*/ 807821 w 3422766"/>
                  <a:gd name="connsiteY276" fmla="*/ 2065557 h 4578476"/>
                  <a:gd name="connsiteX277" fmla="*/ 835244 w 3422766"/>
                  <a:gd name="connsiteY277" fmla="*/ 2068126 h 4578476"/>
                  <a:gd name="connsiteX278" fmla="*/ 863142 w 3422766"/>
                  <a:gd name="connsiteY278" fmla="*/ 2070314 h 4578476"/>
                  <a:gd name="connsiteX279" fmla="*/ 979212 w 3422766"/>
                  <a:gd name="connsiteY279" fmla="*/ 2077355 h 4578476"/>
                  <a:gd name="connsiteX280" fmla="*/ 1016632 w 3422766"/>
                  <a:gd name="connsiteY280" fmla="*/ 2078211 h 4578476"/>
                  <a:gd name="connsiteX281" fmla="*/ 1111849 w 3422766"/>
                  <a:gd name="connsiteY281" fmla="*/ 2232628 h 4578476"/>
                  <a:gd name="connsiteX282" fmla="*/ 1137177 w 3422766"/>
                  <a:gd name="connsiteY282" fmla="*/ 2276299 h 4578476"/>
                  <a:gd name="connsiteX283" fmla="*/ 1044245 w 3422766"/>
                  <a:gd name="connsiteY283" fmla="*/ 2245568 h 4578476"/>
                  <a:gd name="connsiteX284" fmla="*/ 820961 w 3422766"/>
                  <a:gd name="connsiteY284" fmla="*/ 2196569 h 4578476"/>
                  <a:gd name="connsiteX285" fmla="*/ 706701 w 3422766"/>
                  <a:gd name="connsiteY285" fmla="*/ 2188482 h 4578476"/>
                  <a:gd name="connsiteX286" fmla="*/ 591583 w 3422766"/>
                  <a:gd name="connsiteY286" fmla="*/ 2197140 h 4578476"/>
                  <a:gd name="connsiteX287" fmla="*/ 481227 w 3422766"/>
                  <a:gd name="connsiteY287" fmla="*/ 2233104 h 4578476"/>
                  <a:gd name="connsiteX288" fmla="*/ 390390 w 3422766"/>
                  <a:gd name="connsiteY288" fmla="*/ 2305888 h 4578476"/>
                  <a:gd name="connsiteX289" fmla="*/ 400388 w 3422766"/>
                  <a:gd name="connsiteY289" fmla="*/ 2314071 h 4578476"/>
                  <a:gd name="connsiteX290" fmla="*/ 430762 w 3422766"/>
                  <a:gd name="connsiteY290" fmla="*/ 2305698 h 4578476"/>
                  <a:gd name="connsiteX291" fmla="*/ 459327 w 3422766"/>
                  <a:gd name="connsiteY291" fmla="*/ 2299894 h 4578476"/>
                  <a:gd name="connsiteX292" fmla="*/ 511506 w 3422766"/>
                  <a:gd name="connsiteY292" fmla="*/ 2295042 h 4578476"/>
                  <a:gd name="connsiteX293" fmla="*/ 607961 w 3422766"/>
                  <a:gd name="connsiteY293" fmla="*/ 2299133 h 4578476"/>
                  <a:gd name="connsiteX294" fmla="*/ 631765 w 3422766"/>
                  <a:gd name="connsiteY294" fmla="*/ 2301512 h 4578476"/>
                  <a:gd name="connsiteX295" fmla="*/ 655855 w 3422766"/>
                  <a:gd name="connsiteY295" fmla="*/ 2304271 h 4578476"/>
                  <a:gd name="connsiteX296" fmla="*/ 704320 w 3422766"/>
                  <a:gd name="connsiteY296" fmla="*/ 2310741 h 4578476"/>
                  <a:gd name="connsiteX297" fmla="*/ 803822 w 3422766"/>
                  <a:gd name="connsiteY297" fmla="*/ 2324156 h 4578476"/>
                  <a:gd name="connsiteX298" fmla="*/ 907228 w 3422766"/>
                  <a:gd name="connsiteY298" fmla="*/ 2336714 h 4578476"/>
                  <a:gd name="connsiteX299" fmla="*/ 960645 w 3422766"/>
                  <a:gd name="connsiteY299" fmla="*/ 2341567 h 4578476"/>
                  <a:gd name="connsiteX300" fmla="*/ 987781 w 3422766"/>
                  <a:gd name="connsiteY300" fmla="*/ 2343755 h 4578476"/>
                  <a:gd name="connsiteX301" fmla="*/ 1015299 w 3422766"/>
                  <a:gd name="connsiteY301" fmla="*/ 2345278 h 4578476"/>
                  <a:gd name="connsiteX302" fmla="*/ 1129560 w 3422766"/>
                  <a:gd name="connsiteY302" fmla="*/ 2347180 h 4578476"/>
                  <a:gd name="connsiteX303" fmla="*/ 1176216 w 3422766"/>
                  <a:gd name="connsiteY303" fmla="*/ 2344897 h 4578476"/>
                  <a:gd name="connsiteX304" fmla="*/ 1245534 w 3422766"/>
                  <a:gd name="connsiteY304" fmla="*/ 2474482 h 4578476"/>
                  <a:gd name="connsiteX305" fmla="*/ 1167266 w 3422766"/>
                  <a:gd name="connsiteY305" fmla="*/ 2447842 h 4578476"/>
                  <a:gd name="connsiteX306" fmla="*/ 951123 w 3422766"/>
                  <a:gd name="connsiteY306" fmla="*/ 2408548 h 4578476"/>
                  <a:gd name="connsiteX307" fmla="*/ 840766 w 3422766"/>
                  <a:gd name="connsiteY307" fmla="*/ 2409785 h 4578476"/>
                  <a:gd name="connsiteX308" fmla="*/ 627290 w 3422766"/>
                  <a:gd name="connsiteY308" fmla="*/ 2463065 h 4578476"/>
                  <a:gd name="connsiteX309" fmla="*/ 602438 w 3422766"/>
                  <a:gd name="connsiteY309" fmla="*/ 2474958 h 4578476"/>
                  <a:gd name="connsiteX310" fmla="*/ 577682 w 3422766"/>
                  <a:gd name="connsiteY310" fmla="*/ 2487897 h 4578476"/>
                  <a:gd name="connsiteX311" fmla="*/ 565589 w 3422766"/>
                  <a:gd name="connsiteY311" fmla="*/ 2494652 h 4578476"/>
                  <a:gd name="connsiteX312" fmla="*/ 554068 w 3422766"/>
                  <a:gd name="connsiteY312" fmla="*/ 2502168 h 4578476"/>
                  <a:gd name="connsiteX313" fmla="*/ 531025 w 3422766"/>
                  <a:gd name="connsiteY313" fmla="*/ 2517106 h 4578476"/>
                  <a:gd name="connsiteX314" fmla="*/ 538071 w 3422766"/>
                  <a:gd name="connsiteY314" fmla="*/ 2527952 h 4578476"/>
                  <a:gd name="connsiteX315" fmla="*/ 654046 w 3422766"/>
                  <a:gd name="connsiteY315" fmla="*/ 2527001 h 4578476"/>
                  <a:gd name="connsiteX316" fmla="*/ 754785 w 3422766"/>
                  <a:gd name="connsiteY316" fmla="*/ 2528238 h 4578476"/>
                  <a:gd name="connsiteX317" fmla="*/ 766783 w 3422766"/>
                  <a:gd name="connsiteY317" fmla="*/ 2528238 h 4578476"/>
                  <a:gd name="connsiteX318" fmla="*/ 778780 w 3422766"/>
                  <a:gd name="connsiteY318" fmla="*/ 2528999 h 4578476"/>
                  <a:gd name="connsiteX319" fmla="*/ 802394 w 3422766"/>
                  <a:gd name="connsiteY319" fmla="*/ 2529570 h 4578476"/>
                  <a:gd name="connsiteX320" fmla="*/ 825913 w 3422766"/>
                  <a:gd name="connsiteY320" fmla="*/ 2530807 h 4578476"/>
                  <a:gd name="connsiteX321" fmla="*/ 837624 w 3422766"/>
                  <a:gd name="connsiteY321" fmla="*/ 2531472 h 4578476"/>
                  <a:gd name="connsiteX322" fmla="*/ 849241 w 3422766"/>
                  <a:gd name="connsiteY322" fmla="*/ 2532044 h 4578476"/>
                  <a:gd name="connsiteX323" fmla="*/ 942649 w 3422766"/>
                  <a:gd name="connsiteY323" fmla="*/ 2537276 h 4578476"/>
                  <a:gd name="connsiteX324" fmla="*/ 1138034 w 3422766"/>
                  <a:gd name="connsiteY324" fmla="*/ 2547932 h 4578476"/>
                  <a:gd name="connsiteX325" fmla="*/ 1244677 w 3422766"/>
                  <a:gd name="connsiteY325" fmla="*/ 2549264 h 4578476"/>
                  <a:gd name="connsiteX326" fmla="*/ 1282764 w 3422766"/>
                  <a:gd name="connsiteY326" fmla="*/ 2548313 h 4578476"/>
                  <a:gd name="connsiteX327" fmla="*/ 1326183 w 3422766"/>
                  <a:gd name="connsiteY327" fmla="*/ 2636510 h 4578476"/>
                  <a:gd name="connsiteX328" fmla="*/ 1681723 w 3422766"/>
                  <a:gd name="connsiteY328" fmla="*/ 3496414 h 4578476"/>
                  <a:gd name="connsiteX329" fmla="*/ 1331610 w 3422766"/>
                  <a:gd name="connsiteY329" fmla="*/ 3496414 h 4578476"/>
                  <a:gd name="connsiteX330" fmla="*/ 1478816 w 3422766"/>
                  <a:gd name="connsiteY330" fmla="*/ 4578476 h 4578476"/>
                  <a:gd name="connsiteX331" fmla="*/ 1609739 w 3422766"/>
                  <a:gd name="connsiteY331" fmla="*/ 4539277 h 4578476"/>
                  <a:gd name="connsiteX332" fmla="*/ 1960709 w 3422766"/>
                  <a:gd name="connsiteY332" fmla="*/ 4464305 h 4578476"/>
                  <a:gd name="connsiteX333" fmla="*/ 2189230 w 3422766"/>
                  <a:gd name="connsiteY333" fmla="*/ 4434430 h 4578476"/>
                  <a:gd name="connsiteX334" fmla="*/ 2304728 w 3422766"/>
                  <a:gd name="connsiteY334" fmla="*/ 3496414 h 4578476"/>
                  <a:gd name="connsiteX335" fmla="*/ 1949283 w 3422766"/>
                  <a:gd name="connsiteY335" fmla="*/ 3496414 h 4578476"/>
                  <a:gd name="connsiteX336" fmla="*/ 1949283 w 3422766"/>
                  <a:gd name="connsiteY336" fmla="*/ 3491371 h 4578476"/>
                  <a:gd name="connsiteX337" fmla="*/ 1952330 w 3422766"/>
                  <a:gd name="connsiteY337" fmla="*/ 3422107 h 4578476"/>
                  <a:gd name="connsiteX338" fmla="*/ 1960519 w 3422766"/>
                  <a:gd name="connsiteY338" fmla="*/ 3283674 h 4578476"/>
                  <a:gd name="connsiteX339" fmla="*/ 1980990 w 3422766"/>
                  <a:gd name="connsiteY339" fmla="*/ 3007093 h 4578476"/>
                  <a:gd name="connsiteX340" fmla="*/ 2126577 w 3422766"/>
                  <a:gd name="connsiteY340" fmla="*/ 1909903 h 4578476"/>
                  <a:gd name="connsiteX341" fmla="*/ 2147430 w 3422766"/>
                  <a:gd name="connsiteY341" fmla="*/ 1804389 h 4578476"/>
                  <a:gd name="connsiteX342" fmla="*/ 2200847 w 3422766"/>
                  <a:gd name="connsiteY342" fmla="*/ 1770042 h 4578476"/>
                  <a:gd name="connsiteX343" fmla="*/ 2307871 w 3422766"/>
                  <a:gd name="connsiteY343" fmla="*/ 1707438 h 4578476"/>
                  <a:gd name="connsiteX344" fmla="*/ 2533440 w 3422766"/>
                  <a:gd name="connsiteY344" fmla="*/ 1606396 h 4578476"/>
                  <a:gd name="connsiteX345" fmla="*/ 2651509 w 3422766"/>
                  <a:gd name="connsiteY345" fmla="*/ 1571288 h 4578476"/>
                  <a:gd name="connsiteX346" fmla="*/ 2772720 w 3422766"/>
                  <a:gd name="connsiteY346" fmla="*/ 1551403 h 4578476"/>
                  <a:gd name="connsiteX347" fmla="*/ 2895359 w 3422766"/>
                  <a:gd name="connsiteY347" fmla="*/ 1550071 h 4578476"/>
                  <a:gd name="connsiteX348" fmla="*/ 3016285 w 3422766"/>
                  <a:gd name="connsiteY348" fmla="*/ 1571193 h 4578476"/>
                  <a:gd name="connsiteX349" fmla="*/ 3021141 w 3422766"/>
                  <a:gd name="connsiteY349" fmla="*/ 1556446 h 4578476"/>
                  <a:gd name="connsiteX350" fmla="*/ 2967153 w 3422766"/>
                  <a:gd name="connsiteY350" fmla="*/ 1504783 h 4578476"/>
                  <a:gd name="connsiteX351" fmla="*/ 2903739 w 3422766"/>
                  <a:gd name="connsiteY351" fmla="*/ 1466726 h 4578476"/>
                  <a:gd name="connsiteX352" fmla="*/ 2762818 w 3422766"/>
                  <a:gd name="connsiteY352" fmla="*/ 1426671 h 4578476"/>
                  <a:gd name="connsiteX353" fmla="*/ 2618754 w 3422766"/>
                  <a:gd name="connsiteY353" fmla="*/ 1427242 h 4578476"/>
                  <a:gd name="connsiteX354" fmla="*/ 2481832 w 3422766"/>
                  <a:gd name="connsiteY354" fmla="*/ 1459781 h 4578476"/>
                  <a:gd name="connsiteX355" fmla="*/ 2246360 w 3422766"/>
                  <a:gd name="connsiteY355" fmla="*/ 1597928 h 4578476"/>
                  <a:gd name="connsiteX356" fmla="*/ 2175995 w 3422766"/>
                  <a:gd name="connsiteY356" fmla="*/ 1671569 h 4578476"/>
                  <a:gd name="connsiteX357" fmla="*/ 2225317 w 3422766"/>
                  <a:gd name="connsiteY357" fmla="*/ 1467487 h 4578476"/>
                  <a:gd name="connsiteX358" fmla="*/ 2289589 w 3422766"/>
                  <a:gd name="connsiteY358" fmla="*/ 1425719 h 4578476"/>
                  <a:gd name="connsiteX359" fmla="*/ 2396708 w 3422766"/>
                  <a:gd name="connsiteY359" fmla="*/ 1363115 h 4578476"/>
                  <a:gd name="connsiteX360" fmla="*/ 2622182 w 3422766"/>
                  <a:gd name="connsiteY360" fmla="*/ 1262073 h 4578476"/>
                  <a:gd name="connsiteX361" fmla="*/ 2740251 w 3422766"/>
                  <a:gd name="connsiteY361" fmla="*/ 1226965 h 4578476"/>
                  <a:gd name="connsiteX362" fmla="*/ 2861558 w 3422766"/>
                  <a:gd name="connsiteY362" fmla="*/ 1207081 h 4578476"/>
                  <a:gd name="connsiteX363" fmla="*/ 2984102 w 3422766"/>
                  <a:gd name="connsiteY363" fmla="*/ 1205749 h 4578476"/>
                  <a:gd name="connsiteX364" fmla="*/ 3105123 w 3422766"/>
                  <a:gd name="connsiteY364" fmla="*/ 1226870 h 4578476"/>
                  <a:gd name="connsiteX365" fmla="*/ 3109883 w 3422766"/>
                  <a:gd name="connsiteY365" fmla="*/ 1212123 h 4578476"/>
                  <a:gd name="connsiteX366" fmla="*/ 3055991 w 3422766"/>
                  <a:gd name="connsiteY366" fmla="*/ 1160460 h 4578476"/>
                  <a:gd name="connsiteX367" fmla="*/ 2992576 w 3422766"/>
                  <a:gd name="connsiteY367" fmla="*/ 1122403 h 4578476"/>
                  <a:gd name="connsiteX368" fmla="*/ 2851655 w 3422766"/>
                  <a:gd name="connsiteY368" fmla="*/ 1082348 h 4578476"/>
                  <a:gd name="connsiteX369" fmla="*/ 2707591 w 3422766"/>
                  <a:gd name="connsiteY369" fmla="*/ 1082919 h 4578476"/>
                  <a:gd name="connsiteX370" fmla="*/ 2570860 w 3422766"/>
                  <a:gd name="connsiteY370" fmla="*/ 1114887 h 4578476"/>
                  <a:gd name="connsiteX371" fmla="*/ 2263499 w 3422766"/>
                  <a:gd name="connsiteY371" fmla="*/ 1328673 h 4578476"/>
                  <a:gd name="connsiteX372" fmla="*/ 2335864 w 3422766"/>
                  <a:gd name="connsiteY372" fmla="*/ 1098047 h 4578476"/>
                  <a:gd name="connsiteX373" fmla="*/ 2335864 w 3422766"/>
                  <a:gd name="connsiteY373" fmla="*/ 1098047 h 4578476"/>
                  <a:gd name="connsiteX374" fmla="*/ 2401088 w 3422766"/>
                  <a:gd name="connsiteY374" fmla="*/ 1055613 h 4578476"/>
                  <a:gd name="connsiteX375" fmla="*/ 2508207 w 3422766"/>
                  <a:gd name="connsiteY375" fmla="*/ 993009 h 4578476"/>
                  <a:gd name="connsiteX376" fmla="*/ 2733776 w 3422766"/>
                  <a:gd name="connsiteY376" fmla="*/ 891871 h 4578476"/>
                  <a:gd name="connsiteX377" fmla="*/ 2851845 w 3422766"/>
                  <a:gd name="connsiteY377" fmla="*/ 856859 h 4578476"/>
                  <a:gd name="connsiteX378" fmla="*/ 2973057 w 3422766"/>
                  <a:gd name="connsiteY378" fmla="*/ 836974 h 4578476"/>
                  <a:gd name="connsiteX379" fmla="*/ 3095696 w 3422766"/>
                  <a:gd name="connsiteY379" fmla="*/ 835642 h 4578476"/>
                  <a:gd name="connsiteX380" fmla="*/ 3216622 w 3422766"/>
                  <a:gd name="connsiteY380" fmla="*/ 856764 h 4578476"/>
                  <a:gd name="connsiteX381" fmla="*/ 3221383 w 3422766"/>
                  <a:gd name="connsiteY381" fmla="*/ 842016 h 4578476"/>
                  <a:gd name="connsiteX382" fmla="*/ 3167490 w 3422766"/>
                  <a:gd name="connsiteY382" fmla="*/ 790354 h 4578476"/>
                  <a:gd name="connsiteX383" fmla="*/ 3104075 w 3422766"/>
                  <a:gd name="connsiteY383" fmla="*/ 752297 h 4578476"/>
                  <a:gd name="connsiteX384" fmla="*/ 2963154 w 3422766"/>
                  <a:gd name="connsiteY384" fmla="*/ 712241 h 4578476"/>
                  <a:gd name="connsiteX385" fmla="*/ 2819091 w 3422766"/>
                  <a:gd name="connsiteY385" fmla="*/ 712812 h 4578476"/>
                  <a:gd name="connsiteX386" fmla="*/ 2682169 w 3422766"/>
                  <a:gd name="connsiteY386" fmla="*/ 745351 h 4578476"/>
                  <a:gd name="connsiteX387" fmla="*/ 2447078 w 3422766"/>
                  <a:gd name="connsiteY387" fmla="*/ 882928 h 4578476"/>
                  <a:gd name="connsiteX388" fmla="*/ 2397851 w 3422766"/>
                  <a:gd name="connsiteY388" fmla="*/ 932022 h 4578476"/>
                  <a:gd name="connsiteX389" fmla="*/ 2429272 w 3422766"/>
                  <a:gd name="connsiteY389" fmla="*/ 855907 h 4578476"/>
                  <a:gd name="connsiteX390" fmla="*/ 2478404 w 3422766"/>
                  <a:gd name="connsiteY390" fmla="*/ 747444 h 4578476"/>
                  <a:gd name="connsiteX391" fmla="*/ 2567908 w 3422766"/>
                  <a:gd name="connsiteY391" fmla="*/ 678370 h 4578476"/>
                  <a:gd name="connsiteX392" fmla="*/ 2678265 w 3422766"/>
                  <a:gd name="connsiteY392" fmla="*/ 609296 h 4578476"/>
                  <a:gd name="connsiteX393" fmla="*/ 2795382 w 3422766"/>
                  <a:gd name="connsiteY393" fmla="*/ 553447 h 4578476"/>
                  <a:gd name="connsiteX394" fmla="*/ 2918688 w 3422766"/>
                  <a:gd name="connsiteY394" fmla="*/ 515390 h 4578476"/>
                  <a:gd name="connsiteX395" fmla="*/ 3046088 w 3422766"/>
                  <a:gd name="connsiteY395" fmla="*/ 497884 h 4578476"/>
                  <a:gd name="connsiteX396" fmla="*/ 3110360 w 3422766"/>
                  <a:gd name="connsiteY396" fmla="*/ 498455 h 4578476"/>
                  <a:gd name="connsiteX397" fmla="*/ 3174155 w 3422766"/>
                  <a:gd name="connsiteY397" fmla="*/ 506161 h 4578476"/>
                  <a:gd name="connsiteX398" fmla="*/ 3190056 w 3422766"/>
                  <a:gd name="connsiteY398" fmla="*/ 508635 h 4578476"/>
                  <a:gd name="connsiteX399" fmla="*/ 3205767 w 3422766"/>
                  <a:gd name="connsiteY399" fmla="*/ 512250 h 4578476"/>
                  <a:gd name="connsiteX400" fmla="*/ 3237094 w 3422766"/>
                  <a:gd name="connsiteY400" fmla="*/ 519767 h 4578476"/>
                  <a:gd name="connsiteX401" fmla="*/ 3298128 w 3422766"/>
                  <a:gd name="connsiteY401" fmla="*/ 540889 h 4578476"/>
                  <a:gd name="connsiteX402" fmla="*/ 3414102 w 3422766"/>
                  <a:gd name="connsiteY402" fmla="*/ 598831 h 4578476"/>
                  <a:gd name="connsiteX403" fmla="*/ 3422767 w 3422766"/>
                  <a:gd name="connsiteY403" fmla="*/ 585891 h 4578476"/>
                  <a:gd name="connsiteX404" fmla="*/ 3404390 w 3422766"/>
                  <a:gd name="connsiteY404" fmla="*/ 550879 h 457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3422766" h="4578476">
                    <a:moveTo>
                      <a:pt x="3404390" y="550879"/>
                    </a:moveTo>
                    <a:cubicBezTo>
                      <a:pt x="3401153" y="545360"/>
                      <a:pt x="3397629" y="539937"/>
                      <a:pt x="3394202" y="534419"/>
                    </a:cubicBezTo>
                    <a:cubicBezTo>
                      <a:pt x="3390659" y="529123"/>
                      <a:pt x="3386841" y="524010"/>
                      <a:pt x="3382775" y="519101"/>
                    </a:cubicBezTo>
                    <a:cubicBezTo>
                      <a:pt x="3375063" y="508825"/>
                      <a:pt x="3366589" y="499406"/>
                      <a:pt x="3358019" y="489511"/>
                    </a:cubicBezTo>
                    <a:cubicBezTo>
                      <a:pt x="3353792" y="484703"/>
                      <a:pt x="3349250" y="480189"/>
                      <a:pt x="3344403" y="476001"/>
                    </a:cubicBezTo>
                    <a:lnTo>
                      <a:pt x="3330216" y="462966"/>
                    </a:lnTo>
                    <a:cubicBezTo>
                      <a:pt x="3310696" y="445777"/>
                      <a:pt x="3289701" y="430336"/>
                      <a:pt x="3267468" y="416822"/>
                    </a:cubicBezTo>
                    <a:cubicBezTo>
                      <a:pt x="3256232" y="410067"/>
                      <a:pt x="3244520" y="404358"/>
                      <a:pt x="3232714" y="398364"/>
                    </a:cubicBezTo>
                    <a:cubicBezTo>
                      <a:pt x="3220983" y="392260"/>
                      <a:pt x="3208862" y="386920"/>
                      <a:pt x="3196436" y="382380"/>
                    </a:cubicBezTo>
                    <a:cubicBezTo>
                      <a:pt x="3184058" y="377908"/>
                      <a:pt x="3171584" y="372866"/>
                      <a:pt x="3158349" y="369441"/>
                    </a:cubicBezTo>
                    <a:cubicBezTo>
                      <a:pt x="3145114" y="366016"/>
                      <a:pt x="3132640" y="362686"/>
                      <a:pt x="3119596" y="359926"/>
                    </a:cubicBezTo>
                    <a:cubicBezTo>
                      <a:pt x="3106551" y="357167"/>
                      <a:pt x="3093411" y="355264"/>
                      <a:pt x="3080176" y="353552"/>
                    </a:cubicBezTo>
                    <a:cubicBezTo>
                      <a:pt x="3073511" y="352695"/>
                      <a:pt x="3066845" y="351459"/>
                      <a:pt x="3060275" y="351078"/>
                    </a:cubicBezTo>
                    <a:lnTo>
                      <a:pt x="3040375" y="349936"/>
                    </a:lnTo>
                    <a:cubicBezTo>
                      <a:pt x="2987587" y="347008"/>
                      <a:pt x="2934656" y="351621"/>
                      <a:pt x="2883172" y="363637"/>
                    </a:cubicBezTo>
                    <a:cubicBezTo>
                      <a:pt x="2784079" y="386248"/>
                      <a:pt x="2692157" y="433060"/>
                      <a:pt x="2615612" y="499882"/>
                    </a:cubicBezTo>
                    <a:lnTo>
                      <a:pt x="2615612" y="499882"/>
                    </a:lnTo>
                    <a:lnTo>
                      <a:pt x="2617326" y="497313"/>
                    </a:lnTo>
                    <a:cubicBezTo>
                      <a:pt x="2623420" y="487799"/>
                      <a:pt x="2629323" y="478284"/>
                      <a:pt x="2635512" y="469341"/>
                    </a:cubicBezTo>
                    <a:cubicBezTo>
                      <a:pt x="2641701" y="460397"/>
                      <a:pt x="2647890" y="451835"/>
                      <a:pt x="2654746" y="442320"/>
                    </a:cubicBezTo>
                    <a:cubicBezTo>
                      <a:pt x="2661602" y="432806"/>
                      <a:pt x="2668553" y="425004"/>
                      <a:pt x="2675123" y="416061"/>
                    </a:cubicBezTo>
                    <a:cubicBezTo>
                      <a:pt x="2682083" y="407436"/>
                      <a:pt x="2688453" y="398345"/>
                      <a:pt x="2694166" y="388850"/>
                    </a:cubicBezTo>
                    <a:lnTo>
                      <a:pt x="2711115" y="360307"/>
                    </a:lnTo>
                    <a:lnTo>
                      <a:pt x="2729301" y="332430"/>
                    </a:lnTo>
                    <a:lnTo>
                      <a:pt x="2747678" y="304458"/>
                    </a:lnTo>
                    <a:lnTo>
                      <a:pt x="2767293" y="277532"/>
                    </a:lnTo>
                    <a:lnTo>
                      <a:pt x="2787003" y="250321"/>
                    </a:lnTo>
                    <a:lnTo>
                      <a:pt x="2808141" y="224347"/>
                    </a:lnTo>
                    <a:cubicBezTo>
                      <a:pt x="2815282" y="215689"/>
                      <a:pt x="2822138" y="206746"/>
                      <a:pt x="2829565" y="198373"/>
                    </a:cubicBezTo>
                    <a:lnTo>
                      <a:pt x="2852226" y="173446"/>
                    </a:lnTo>
                    <a:cubicBezTo>
                      <a:pt x="2914241" y="105452"/>
                      <a:pt x="2985987" y="47004"/>
                      <a:pt x="3065132" y="0"/>
                    </a:cubicBezTo>
                    <a:cubicBezTo>
                      <a:pt x="3042470" y="5709"/>
                      <a:pt x="3019047" y="10656"/>
                      <a:pt x="2996290" y="17792"/>
                    </a:cubicBezTo>
                    <a:lnTo>
                      <a:pt x="2962392" y="29304"/>
                    </a:lnTo>
                    <a:lnTo>
                      <a:pt x="2945253" y="35203"/>
                    </a:lnTo>
                    <a:cubicBezTo>
                      <a:pt x="2939540" y="37106"/>
                      <a:pt x="2934208" y="39770"/>
                      <a:pt x="2928590" y="42053"/>
                    </a:cubicBezTo>
                    <a:lnTo>
                      <a:pt x="2895455" y="56515"/>
                    </a:lnTo>
                    <a:cubicBezTo>
                      <a:pt x="2889932" y="59084"/>
                      <a:pt x="2884219" y="61272"/>
                      <a:pt x="2878887" y="64126"/>
                    </a:cubicBezTo>
                    <a:lnTo>
                      <a:pt x="2862795" y="72499"/>
                    </a:lnTo>
                    <a:lnTo>
                      <a:pt x="2830612" y="89720"/>
                    </a:lnTo>
                    <a:lnTo>
                      <a:pt x="2822518" y="94097"/>
                    </a:lnTo>
                    <a:lnTo>
                      <a:pt x="2814806" y="98854"/>
                    </a:lnTo>
                    <a:lnTo>
                      <a:pt x="2799286" y="108368"/>
                    </a:lnTo>
                    <a:lnTo>
                      <a:pt x="2767864" y="128348"/>
                    </a:lnTo>
                    <a:cubicBezTo>
                      <a:pt x="2757580" y="135103"/>
                      <a:pt x="2747964" y="142524"/>
                      <a:pt x="2737966" y="149565"/>
                    </a:cubicBezTo>
                    <a:lnTo>
                      <a:pt x="2708068" y="171258"/>
                    </a:lnTo>
                    <a:lnTo>
                      <a:pt x="2679503" y="194377"/>
                    </a:lnTo>
                    <a:lnTo>
                      <a:pt x="2650938" y="217973"/>
                    </a:lnTo>
                    <a:lnTo>
                      <a:pt x="2623991" y="242520"/>
                    </a:lnTo>
                    <a:lnTo>
                      <a:pt x="2596854" y="267638"/>
                    </a:lnTo>
                    <a:lnTo>
                      <a:pt x="2570860" y="293707"/>
                    </a:lnTo>
                    <a:cubicBezTo>
                      <a:pt x="2562329" y="302527"/>
                      <a:pt x="2554321" y="311835"/>
                      <a:pt x="2546865" y="321584"/>
                    </a:cubicBezTo>
                    <a:cubicBezTo>
                      <a:pt x="2540010" y="331098"/>
                      <a:pt x="2533630" y="342039"/>
                      <a:pt x="2526965" y="352220"/>
                    </a:cubicBezTo>
                    <a:cubicBezTo>
                      <a:pt x="2520300" y="362400"/>
                      <a:pt x="2513254" y="372295"/>
                      <a:pt x="2506208" y="382190"/>
                    </a:cubicBezTo>
                    <a:cubicBezTo>
                      <a:pt x="2499162" y="392085"/>
                      <a:pt x="2492972" y="402455"/>
                      <a:pt x="2486402" y="412636"/>
                    </a:cubicBezTo>
                    <a:lnTo>
                      <a:pt x="2466597" y="443081"/>
                    </a:lnTo>
                    <a:cubicBezTo>
                      <a:pt x="2459932" y="453262"/>
                      <a:pt x="2454124" y="463727"/>
                      <a:pt x="2447554" y="474098"/>
                    </a:cubicBezTo>
                    <a:cubicBezTo>
                      <a:pt x="2435366" y="494839"/>
                      <a:pt x="2422512" y="515295"/>
                      <a:pt x="2411276" y="536512"/>
                    </a:cubicBezTo>
                    <a:cubicBezTo>
                      <a:pt x="2400041" y="557729"/>
                      <a:pt x="2387948" y="579041"/>
                      <a:pt x="2376808" y="600448"/>
                    </a:cubicBezTo>
                    <a:cubicBezTo>
                      <a:pt x="2370428" y="572571"/>
                      <a:pt x="2363096" y="544885"/>
                      <a:pt x="2354622" y="517483"/>
                    </a:cubicBezTo>
                    <a:cubicBezTo>
                      <a:pt x="2328447" y="432025"/>
                      <a:pt x="2289579" y="350979"/>
                      <a:pt x="2239314" y="277057"/>
                    </a:cubicBezTo>
                    <a:cubicBezTo>
                      <a:pt x="2213672" y="240191"/>
                      <a:pt x="2184383" y="205991"/>
                      <a:pt x="2151905" y="174968"/>
                    </a:cubicBezTo>
                    <a:cubicBezTo>
                      <a:pt x="2136099" y="158984"/>
                      <a:pt x="2118389" y="145093"/>
                      <a:pt x="2101154" y="130727"/>
                    </a:cubicBezTo>
                    <a:lnTo>
                      <a:pt x="2073827" y="111032"/>
                    </a:lnTo>
                    <a:lnTo>
                      <a:pt x="2066971" y="106180"/>
                    </a:lnTo>
                    <a:lnTo>
                      <a:pt x="2059735" y="101803"/>
                    </a:lnTo>
                    <a:lnTo>
                      <a:pt x="2045357" y="93050"/>
                    </a:lnTo>
                    <a:cubicBezTo>
                      <a:pt x="1969183" y="45478"/>
                      <a:pt x="1880917" y="19695"/>
                      <a:pt x="1793127" y="8468"/>
                    </a:cubicBezTo>
                    <a:lnTo>
                      <a:pt x="1791223" y="23691"/>
                    </a:lnTo>
                    <a:cubicBezTo>
                      <a:pt x="1800744" y="33205"/>
                      <a:pt x="1810266" y="41197"/>
                      <a:pt x="1819788" y="49189"/>
                    </a:cubicBezTo>
                    <a:cubicBezTo>
                      <a:pt x="1829310" y="57181"/>
                      <a:pt x="1838070" y="64222"/>
                      <a:pt x="1846639" y="72118"/>
                    </a:cubicBezTo>
                    <a:cubicBezTo>
                      <a:pt x="1855209" y="80015"/>
                      <a:pt x="1863873" y="86961"/>
                      <a:pt x="1872157" y="94192"/>
                    </a:cubicBezTo>
                    <a:cubicBezTo>
                      <a:pt x="1880441" y="101423"/>
                      <a:pt x="1888344" y="108844"/>
                      <a:pt x="1896057" y="116075"/>
                    </a:cubicBezTo>
                    <a:cubicBezTo>
                      <a:pt x="1899961" y="119785"/>
                      <a:pt x="1903960" y="122925"/>
                      <a:pt x="1907768" y="126350"/>
                    </a:cubicBezTo>
                    <a:cubicBezTo>
                      <a:pt x="1911577" y="129775"/>
                      <a:pt x="1915195" y="133581"/>
                      <a:pt x="1918909" y="137101"/>
                    </a:cubicBezTo>
                    <a:cubicBezTo>
                      <a:pt x="1926050" y="144522"/>
                      <a:pt x="1933477" y="150897"/>
                      <a:pt x="1940523" y="157652"/>
                    </a:cubicBezTo>
                    <a:cubicBezTo>
                      <a:pt x="1953853" y="172590"/>
                      <a:pt x="1967946" y="184673"/>
                      <a:pt x="1979943" y="199230"/>
                    </a:cubicBezTo>
                    <a:cubicBezTo>
                      <a:pt x="1983085" y="202655"/>
                      <a:pt x="1986132" y="206080"/>
                      <a:pt x="1989465" y="209315"/>
                    </a:cubicBezTo>
                    <a:lnTo>
                      <a:pt x="1994226" y="214262"/>
                    </a:lnTo>
                    <a:lnTo>
                      <a:pt x="1998605" y="219495"/>
                    </a:lnTo>
                    <a:cubicBezTo>
                      <a:pt x="2004509" y="226536"/>
                      <a:pt x="2010412" y="233196"/>
                      <a:pt x="2016411" y="239761"/>
                    </a:cubicBezTo>
                    <a:cubicBezTo>
                      <a:pt x="2027552" y="253842"/>
                      <a:pt x="2039168" y="266781"/>
                      <a:pt x="2049737" y="280958"/>
                    </a:cubicBezTo>
                    <a:cubicBezTo>
                      <a:pt x="2071542" y="308454"/>
                      <a:pt x="2092394" y="336236"/>
                      <a:pt x="2112580" y="365825"/>
                    </a:cubicBezTo>
                    <a:cubicBezTo>
                      <a:pt x="2132766" y="395415"/>
                      <a:pt x="2152952" y="425480"/>
                      <a:pt x="2173424" y="457258"/>
                    </a:cubicBezTo>
                    <a:cubicBezTo>
                      <a:pt x="2193896" y="489036"/>
                      <a:pt x="2214272" y="522050"/>
                      <a:pt x="2236077" y="556302"/>
                    </a:cubicBezTo>
                    <a:cubicBezTo>
                      <a:pt x="2257882" y="590553"/>
                      <a:pt x="2280162" y="626232"/>
                      <a:pt x="2304633" y="663243"/>
                    </a:cubicBezTo>
                    <a:cubicBezTo>
                      <a:pt x="2312536" y="675040"/>
                      <a:pt x="2320534" y="687028"/>
                      <a:pt x="2328818" y="699207"/>
                    </a:cubicBezTo>
                    <a:cubicBezTo>
                      <a:pt x="2314031" y="730921"/>
                      <a:pt x="2299872" y="762636"/>
                      <a:pt x="2286351" y="794350"/>
                    </a:cubicBezTo>
                    <a:cubicBezTo>
                      <a:pt x="2260643" y="854480"/>
                      <a:pt x="2236839" y="915277"/>
                      <a:pt x="2214463" y="976454"/>
                    </a:cubicBezTo>
                    <a:cubicBezTo>
                      <a:pt x="2206150" y="943724"/>
                      <a:pt x="2196943" y="911252"/>
                      <a:pt x="2186850" y="879027"/>
                    </a:cubicBezTo>
                    <a:cubicBezTo>
                      <a:pt x="2174376" y="838972"/>
                      <a:pt x="2159237" y="799678"/>
                      <a:pt x="2143145" y="760859"/>
                    </a:cubicBezTo>
                    <a:cubicBezTo>
                      <a:pt x="2127053" y="722041"/>
                      <a:pt x="2109153" y="683793"/>
                      <a:pt x="2089062" y="646688"/>
                    </a:cubicBezTo>
                    <a:cubicBezTo>
                      <a:pt x="2049109" y="572005"/>
                      <a:pt x="1999491" y="502907"/>
                      <a:pt x="1941475" y="441179"/>
                    </a:cubicBezTo>
                    <a:cubicBezTo>
                      <a:pt x="1911749" y="410912"/>
                      <a:pt x="1879584" y="383132"/>
                      <a:pt x="1845306" y="358119"/>
                    </a:cubicBezTo>
                    <a:cubicBezTo>
                      <a:pt x="1810257" y="334306"/>
                      <a:pt x="1773055" y="313825"/>
                      <a:pt x="1734188" y="296942"/>
                    </a:cubicBezTo>
                    <a:lnTo>
                      <a:pt x="1727808" y="311118"/>
                    </a:lnTo>
                    <a:cubicBezTo>
                      <a:pt x="1739996" y="333857"/>
                      <a:pt x="1752660" y="352029"/>
                      <a:pt x="1763610" y="371439"/>
                    </a:cubicBezTo>
                    <a:cubicBezTo>
                      <a:pt x="1774560" y="390848"/>
                      <a:pt x="1785129" y="408640"/>
                      <a:pt x="1795317" y="425670"/>
                    </a:cubicBezTo>
                    <a:cubicBezTo>
                      <a:pt x="1814932" y="461254"/>
                      <a:pt x="1833404" y="494268"/>
                      <a:pt x="1850162" y="527093"/>
                    </a:cubicBezTo>
                    <a:cubicBezTo>
                      <a:pt x="1866920" y="559917"/>
                      <a:pt x="1883869" y="592076"/>
                      <a:pt x="1900913" y="624044"/>
                    </a:cubicBezTo>
                    <a:cubicBezTo>
                      <a:pt x="1917957" y="656012"/>
                      <a:pt x="1934524" y="688456"/>
                      <a:pt x="1952140" y="720709"/>
                    </a:cubicBezTo>
                    <a:cubicBezTo>
                      <a:pt x="1987179" y="785501"/>
                      <a:pt x="2024029" y="851626"/>
                      <a:pt x="2067543" y="918987"/>
                    </a:cubicBezTo>
                    <a:cubicBezTo>
                      <a:pt x="2089633" y="952573"/>
                      <a:pt x="2112580" y="986729"/>
                      <a:pt x="2138479" y="1021266"/>
                    </a:cubicBezTo>
                    <a:cubicBezTo>
                      <a:pt x="2151715" y="1038582"/>
                      <a:pt x="2165140" y="1056184"/>
                      <a:pt x="2180089" y="1073785"/>
                    </a:cubicBezTo>
                    <a:lnTo>
                      <a:pt x="2180089" y="1073785"/>
                    </a:lnTo>
                    <a:cubicBezTo>
                      <a:pt x="2151524" y="1158938"/>
                      <a:pt x="2125340" y="1245043"/>
                      <a:pt x="2101154" y="1330671"/>
                    </a:cubicBezTo>
                    <a:cubicBezTo>
                      <a:pt x="2097822" y="1342755"/>
                      <a:pt x="2094584" y="1354838"/>
                      <a:pt x="2091633" y="1366826"/>
                    </a:cubicBezTo>
                    <a:cubicBezTo>
                      <a:pt x="2084586" y="1340252"/>
                      <a:pt x="2076969" y="1313831"/>
                      <a:pt x="2068781" y="1287572"/>
                    </a:cubicBezTo>
                    <a:cubicBezTo>
                      <a:pt x="2056307" y="1247516"/>
                      <a:pt x="2041167" y="1208222"/>
                      <a:pt x="2025076" y="1169404"/>
                    </a:cubicBezTo>
                    <a:cubicBezTo>
                      <a:pt x="2008984" y="1130585"/>
                      <a:pt x="1991083" y="1092338"/>
                      <a:pt x="1970993" y="1055232"/>
                    </a:cubicBezTo>
                    <a:cubicBezTo>
                      <a:pt x="1931011" y="980602"/>
                      <a:pt x="1881393" y="911538"/>
                      <a:pt x="1823406" y="849818"/>
                    </a:cubicBezTo>
                    <a:cubicBezTo>
                      <a:pt x="1793699" y="819525"/>
                      <a:pt x="1761534" y="791743"/>
                      <a:pt x="1727237" y="766758"/>
                    </a:cubicBezTo>
                    <a:cubicBezTo>
                      <a:pt x="1692188" y="742915"/>
                      <a:pt x="1654986" y="722403"/>
                      <a:pt x="1616119" y="705486"/>
                    </a:cubicBezTo>
                    <a:lnTo>
                      <a:pt x="1609168" y="719948"/>
                    </a:lnTo>
                    <a:cubicBezTo>
                      <a:pt x="1621451" y="742687"/>
                      <a:pt x="1634115" y="760859"/>
                      <a:pt x="1644969" y="780364"/>
                    </a:cubicBezTo>
                    <a:cubicBezTo>
                      <a:pt x="1655824" y="799868"/>
                      <a:pt x="1666584" y="817470"/>
                      <a:pt x="1676772" y="834595"/>
                    </a:cubicBezTo>
                    <a:cubicBezTo>
                      <a:pt x="1696387" y="870084"/>
                      <a:pt x="1714859" y="903098"/>
                      <a:pt x="1731617" y="935923"/>
                    </a:cubicBezTo>
                    <a:cubicBezTo>
                      <a:pt x="1748375" y="968747"/>
                      <a:pt x="1765324" y="1000905"/>
                      <a:pt x="1782368" y="1032873"/>
                    </a:cubicBezTo>
                    <a:cubicBezTo>
                      <a:pt x="1799411" y="1064842"/>
                      <a:pt x="1815979" y="1097285"/>
                      <a:pt x="1833594" y="1129539"/>
                    </a:cubicBezTo>
                    <a:cubicBezTo>
                      <a:pt x="1868634" y="1194331"/>
                      <a:pt x="1905483" y="1260456"/>
                      <a:pt x="1948997" y="1327817"/>
                    </a:cubicBezTo>
                    <a:cubicBezTo>
                      <a:pt x="1971088" y="1361403"/>
                      <a:pt x="1994035" y="1395559"/>
                      <a:pt x="2019934" y="1430096"/>
                    </a:cubicBezTo>
                    <a:cubicBezTo>
                      <a:pt x="2033074" y="1447317"/>
                      <a:pt x="2046404" y="1464728"/>
                      <a:pt x="2061163" y="1482234"/>
                    </a:cubicBezTo>
                    <a:cubicBezTo>
                      <a:pt x="2039139" y="1570337"/>
                      <a:pt x="2018915" y="1658791"/>
                      <a:pt x="2000510" y="1747589"/>
                    </a:cubicBezTo>
                    <a:cubicBezTo>
                      <a:pt x="1990988" y="1719046"/>
                      <a:pt x="1979562" y="1691264"/>
                      <a:pt x="1968041" y="1663482"/>
                    </a:cubicBezTo>
                    <a:cubicBezTo>
                      <a:pt x="1951664" y="1624664"/>
                      <a:pt x="1934144" y="1586416"/>
                      <a:pt x="1913958" y="1549310"/>
                    </a:cubicBezTo>
                    <a:cubicBezTo>
                      <a:pt x="1874043" y="1474633"/>
                      <a:pt x="1824454" y="1405530"/>
                      <a:pt x="1766466" y="1343801"/>
                    </a:cubicBezTo>
                    <a:cubicBezTo>
                      <a:pt x="1736740" y="1313536"/>
                      <a:pt x="1704575" y="1285754"/>
                      <a:pt x="1670297" y="1260741"/>
                    </a:cubicBezTo>
                    <a:cubicBezTo>
                      <a:pt x="1635267" y="1236889"/>
                      <a:pt x="1598066" y="1216414"/>
                      <a:pt x="1559179" y="1199564"/>
                    </a:cubicBezTo>
                    <a:lnTo>
                      <a:pt x="1552704" y="1213741"/>
                    </a:lnTo>
                    <a:cubicBezTo>
                      <a:pt x="1564892" y="1236480"/>
                      <a:pt x="1577556" y="1254652"/>
                      <a:pt x="1588506" y="1274061"/>
                    </a:cubicBezTo>
                    <a:cubicBezTo>
                      <a:pt x="1599456" y="1293471"/>
                      <a:pt x="1610025" y="1311262"/>
                      <a:pt x="1620308" y="1328293"/>
                    </a:cubicBezTo>
                    <a:cubicBezTo>
                      <a:pt x="1639828" y="1363876"/>
                      <a:pt x="1658395" y="1396796"/>
                      <a:pt x="1675153" y="1429620"/>
                    </a:cubicBezTo>
                    <a:cubicBezTo>
                      <a:pt x="1691912" y="1462445"/>
                      <a:pt x="1708860" y="1494698"/>
                      <a:pt x="1725809" y="1526571"/>
                    </a:cubicBezTo>
                    <a:cubicBezTo>
                      <a:pt x="1742757" y="1558444"/>
                      <a:pt x="1759420" y="1590983"/>
                      <a:pt x="1777036" y="1623332"/>
                    </a:cubicBezTo>
                    <a:cubicBezTo>
                      <a:pt x="1812075" y="1688124"/>
                      <a:pt x="1848924" y="1754153"/>
                      <a:pt x="1892439" y="1821515"/>
                    </a:cubicBezTo>
                    <a:cubicBezTo>
                      <a:pt x="1914624" y="1855100"/>
                      <a:pt x="1937476" y="1889352"/>
                      <a:pt x="1963375" y="1923889"/>
                    </a:cubicBezTo>
                    <a:cubicBezTo>
                      <a:pt x="1964042" y="1924745"/>
                      <a:pt x="1964804" y="1925601"/>
                      <a:pt x="1965375" y="1926458"/>
                    </a:cubicBezTo>
                    <a:cubicBezTo>
                      <a:pt x="1900151" y="2280200"/>
                      <a:pt x="1856542" y="2636701"/>
                      <a:pt x="1826167" y="2993868"/>
                    </a:cubicBezTo>
                    <a:cubicBezTo>
                      <a:pt x="1818360" y="3087042"/>
                      <a:pt x="1811475" y="3180253"/>
                      <a:pt x="1805505" y="3273494"/>
                    </a:cubicBezTo>
                    <a:cubicBezTo>
                      <a:pt x="1802458" y="3320114"/>
                      <a:pt x="1799669" y="3366762"/>
                      <a:pt x="1797126" y="3413449"/>
                    </a:cubicBezTo>
                    <a:lnTo>
                      <a:pt x="1796269" y="3431051"/>
                    </a:lnTo>
                    <a:cubicBezTo>
                      <a:pt x="1693054" y="3141844"/>
                      <a:pt x="1575252" y="2858051"/>
                      <a:pt x="1443300" y="2580757"/>
                    </a:cubicBezTo>
                    <a:cubicBezTo>
                      <a:pt x="1433588" y="2560653"/>
                      <a:pt x="1423780" y="2540635"/>
                      <a:pt x="1413878" y="2520721"/>
                    </a:cubicBezTo>
                    <a:lnTo>
                      <a:pt x="1413878" y="2520151"/>
                    </a:lnTo>
                    <a:cubicBezTo>
                      <a:pt x="1418524" y="2448536"/>
                      <a:pt x="1429160" y="2377436"/>
                      <a:pt x="1445680" y="2307601"/>
                    </a:cubicBezTo>
                    <a:cubicBezTo>
                      <a:pt x="1453326" y="2274329"/>
                      <a:pt x="1462867" y="2241514"/>
                      <a:pt x="1474245" y="2209318"/>
                    </a:cubicBezTo>
                    <a:cubicBezTo>
                      <a:pt x="1485909" y="2177293"/>
                      <a:pt x="1499487" y="2146000"/>
                      <a:pt x="1514903" y="2115602"/>
                    </a:cubicBezTo>
                    <a:cubicBezTo>
                      <a:pt x="1530728" y="2085461"/>
                      <a:pt x="1548943" y="2056642"/>
                      <a:pt x="1569367" y="2029402"/>
                    </a:cubicBezTo>
                    <a:cubicBezTo>
                      <a:pt x="1590039" y="2002239"/>
                      <a:pt x="1613253" y="1977112"/>
                      <a:pt x="1638685" y="1954334"/>
                    </a:cubicBezTo>
                    <a:lnTo>
                      <a:pt x="1630497" y="1944820"/>
                    </a:lnTo>
                    <a:cubicBezTo>
                      <a:pt x="1609787" y="1946885"/>
                      <a:pt x="1589458" y="1951718"/>
                      <a:pt x="1570034" y="1959187"/>
                    </a:cubicBezTo>
                    <a:cubicBezTo>
                      <a:pt x="1550743" y="1966418"/>
                      <a:pt x="1532185" y="1975466"/>
                      <a:pt x="1514617" y="1986207"/>
                    </a:cubicBezTo>
                    <a:cubicBezTo>
                      <a:pt x="1480311" y="2008338"/>
                      <a:pt x="1449498" y="2035472"/>
                      <a:pt x="1423209" y="2066698"/>
                    </a:cubicBezTo>
                    <a:lnTo>
                      <a:pt x="1404166" y="2090484"/>
                    </a:lnTo>
                    <a:cubicBezTo>
                      <a:pt x="1397786" y="2098571"/>
                      <a:pt x="1393025" y="2107134"/>
                      <a:pt x="1387312" y="2115507"/>
                    </a:cubicBezTo>
                    <a:cubicBezTo>
                      <a:pt x="1381742" y="2123775"/>
                      <a:pt x="1376591" y="2132309"/>
                      <a:pt x="1371887" y="2141100"/>
                    </a:cubicBezTo>
                    <a:cubicBezTo>
                      <a:pt x="1367126" y="2149854"/>
                      <a:pt x="1362365" y="2158607"/>
                      <a:pt x="1358081" y="2167550"/>
                    </a:cubicBezTo>
                    <a:cubicBezTo>
                      <a:pt x="1341303" y="2202896"/>
                      <a:pt x="1328221" y="2239887"/>
                      <a:pt x="1319042" y="2277916"/>
                    </a:cubicBezTo>
                    <a:cubicBezTo>
                      <a:pt x="1315519" y="2292568"/>
                      <a:pt x="1312757" y="2307220"/>
                      <a:pt x="1310377" y="2321967"/>
                    </a:cubicBezTo>
                    <a:cubicBezTo>
                      <a:pt x="1293333" y="2290475"/>
                      <a:pt x="1275908" y="2259268"/>
                      <a:pt x="1258198" y="2228061"/>
                    </a:cubicBezTo>
                    <a:cubicBezTo>
                      <a:pt x="1258198" y="2194190"/>
                      <a:pt x="1260007" y="2160224"/>
                      <a:pt x="1262673" y="2126353"/>
                    </a:cubicBezTo>
                    <a:cubicBezTo>
                      <a:pt x="1267472" y="2057917"/>
                      <a:pt x="1277822" y="1989985"/>
                      <a:pt x="1293619" y="1923223"/>
                    </a:cubicBezTo>
                    <a:cubicBezTo>
                      <a:pt x="1301360" y="1889970"/>
                      <a:pt x="1310891" y="1857165"/>
                      <a:pt x="1322184" y="1824940"/>
                    </a:cubicBezTo>
                    <a:cubicBezTo>
                      <a:pt x="1333905" y="1792924"/>
                      <a:pt x="1347512" y="1761632"/>
                      <a:pt x="1362937" y="1731224"/>
                    </a:cubicBezTo>
                    <a:cubicBezTo>
                      <a:pt x="1378752" y="1701045"/>
                      <a:pt x="1396958" y="1672188"/>
                      <a:pt x="1417401" y="1644929"/>
                    </a:cubicBezTo>
                    <a:cubicBezTo>
                      <a:pt x="1438101" y="1617823"/>
                      <a:pt x="1461305" y="1592715"/>
                      <a:pt x="1486719" y="1569956"/>
                    </a:cubicBezTo>
                    <a:lnTo>
                      <a:pt x="1478530" y="1559966"/>
                    </a:lnTo>
                    <a:cubicBezTo>
                      <a:pt x="1457811" y="1561983"/>
                      <a:pt x="1437473" y="1566817"/>
                      <a:pt x="1418067" y="1574333"/>
                    </a:cubicBezTo>
                    <a:cubicBezTo>
                      <a:pt x="1398776" y="1581564"/>
                      <a:pt x="1380219" y="1590612"/>
                      <a:pt x="1362651" y="1601354"/>
                    </a:cubicBezTo>
                    <a:cubicBezTo>
                      <a:pt x="1328335" y="1623512"/>
                      <a:pt x="1297494" y="1650638"/>
                      <a:pt x="1271147" y="1681845"/>
                    </a:cubicBezTo>
                    <a:lnTo>
                      <a:pt x="1252104" y="1705630"/>
                    </a:lnTo>
                    <a:cubicBezTo>
                      <a:pt x="1245820" y="1713622"/>
                      <a:pt x="1240964" y="1722280"/>
                      <a:pt x="1235346" y="1730653"/>
                    </a:cubicBezTo>
                    <a:cubicBezTo>
                      <a:pt x="1229738" y="1738892"/>
                      <a:pt x="1224586" y="1747436"/>
                      <a:pt x="1219921" y="1756247"/>
                    </a:cubicBezTo>
                    <a:cubicBezTo>
                      <a:pt x="1215160" y="1765000"/>
                      <a:pt x="1210399" y="1773753"/>
                      <a:pt x="1206114" y="1782696"/>
                    </a:cubicBezTo>
                    <a:cubicBezTo>
                      <a:pt x="1189280" y="1818023"/>
                      <a:pt x="1176197" y="1855015"/>
                      <a:pt x="1167075" y="1893062"/>
                    </a:cubicBezTo>
                    <a:cubicBezTo>
                      <a:pt x="1154954" y="1944525"/>
                      <a:pt x="1149917" y="1997415"/>
                      <a:pt x="1152126" y="2050239"/>
                    </a:cubicBezTo>
                    <a:cubicBezTo>
                      <a:pt x="1134321" y="2021696"/>
                      <a:pt x="1116325" y="1994009"/>
                      <a:pt x="1097757" y="1966227"/>
                    </a:cubicBezTo>
                    <a:lnTo>
                      <a:pt x="1075381" y="1933498"/>
                    </a:lnTo>
                    <a:cubicBezTo>
                      <a:pt x="1075381" y="1930834"/>
                      <a:pt x="1075381" y="1928170"/>
                      <a:pt x="1075381" y="1925506"/>
                    </a:cubicBezTo>
                    <a:cubicBezTo>
                      <a:pt x="1075381" y="1891159"/>
                      <a:pt x="1077095" y="1856718"/>
                      <a:pt x="1079761" y="1822466"/>
                    </a:cubicBezTo>
                    <a:cubicBezTo>
                      <a:pt x="1084589" y="1754030"/>
                      <a:pt x="1094967" y="1686098"/>
                      <a:pt x="1110802" y="1619336"/>
                    </a:cubicBezTo>
                    <a:cubicBezTo>
                      <a:pt x="1118543" y="1586055"/>
                      <a:pt x="1128074" y="1553211"/>
                      <a:pt x="1139367" y="1520958"/>
                    </a:cubicBezTo>
                    <a:cubicBezTo>
                      <a:pt x="1151060" y="1488961"/>
                      <a:pt x="1164676" y="1457697"/>
                      <a:pt x="1180120" y="1427337"/>
                    </a:cubicBezTo>
                    <a:cubicBezTo>
                      <a:pt x="1195916" y="1397167"/>
                      <a:pt x="1214093" y="1368310"/>
                      <a:pt x="1234489" y="1341042"/>
                    </a:cubicBezTo>
                    <a:cubicBezTo>
                      <a:pt x="1255246" y="1313955"/>
                      <a:pt x="1278489" y="1288856"/>
                      <a:pt x="1303902" y="1266069"/>
                    </a:cubicBezTo>
                    <a:lnTo>
                      <a:pt x="1295713" y="1256079"/>
                    </a:lnTo>
                    <a:cubicBezTo>
                      <a:pt x="1274994" y="1258058"/>
                      <a:pt x="1254646" y="1262892"/>
                      <a:pt x="1235251" y="1270446"/>
                    </a:cubicBezTo>
                    <a:cubicBezTo>
                      <a:pt x="1215960" y="1277677"/>
                      <a:pt x="1197402" y="1286725"/>
                      <a:pt x="1179834" y="1297467"/>
                    </a:cubicBezTo>
                    <a:cubicBezTo>
                      <a:pt x="1145518" y="1319625"/>
                      <a:pt x="1114677" y="1346751"/>
                      <a:pt x="1088331" y="1377958"/>
                    </a:cubicBezTo>
                    <a:lnTo>
                      <a:pt x="1069287" y="1401743"/>
                    </a:lnTo>
                    <a:cubicBezTo>
                      <a:pt x="1062908" y="1409735"/>
                      <a:pt x="1058147" y="1418298"/>
                      <a:pt x="1052529" y="1426671"/>
                    </a:cubicBezTo>
                    <a:cubicBezTo>
                      <a:pt x="1046930" y="1434967"/>
                      <a:pt x="1041750" y="1443540"/>
                      <a:pt x="1037009" y="1452359"/>
                    </a:cubicBezTo>
                    <a:cubicBezTo>
                      <a:pt x="1032343" y="1461018"/>
                      <a:pt x="1027487" y="1469866"/>
                      <a:pt x="1023297" y="1478809"/>
                    </a:cubicBezTo>
                    <a:cubicBezTo>
                      <a:pt x="1006463" y="1514136"/>
                      <a:pt x="993380" y="1551127"/>
                      <a:pt x="984259" y="1589175"/>
                    </a:cubicBezTo>
                    <a:cubicBezTo>
                      <a:pt x="968224" y="1655566"/>
                      <a:pt x="964006" y="1724259"/>
                      <a:pt x="971785" y="1792115"/>
                    </a:cubicBezTo>
                    <a:cubicBezTo>
                      <a:pt x="967215" y="1786217"/>
                      <a:pt x="962263" y="1780223"/>
                      <a:pt x="958169" y="1774229"/>
                    </a:cubicBezTo>
                    <a:cubicBezTo>
                      <a:pt x="928778" y="1735857"/>
                      <a:pt x="897580" y="1698304"/>
                      <a:pt x="864571" y="1661579"/>
                    </a:cubicBezTo>
                    <a:cubicBezTo>
                      <a:pt x="863714" y="1630277"/>
                      <a:pt x="864571" y="1598975"/>
                      <a:pt x="866475" y="1567863"/>
                    </a:cubicBezTo>
                    <a:cubicBezTo>
                      <a:pt x="868897" y="1531947"/>
                      <a:pt x="873476" y="1496201"/>
                      <a:pt x="880186" y="1460827"/>
                    </a:cubicBezTo>
                    <a:cubicBezTo>
                      <a:pt x="887057" y="1425681"/>
                      <a:pt x="896606" y="1391106"/>
                      <a:pt x="908751" y="1357407"/>
                    </a:cubicBezTo>
                    <a:cubicBezTo>
                      <a:pt x="920619" y="1323669"/>
                      <a:pt x="935868" y="1291225"/>
                      <a:pt x="954265" y="1260551"/>
                    </a:cubicBezTo>
                    <a:cubicBezTo>
                      <a:pt x="963292" y="1245147"/>
                      <a:pt x="973118" y="1230219"/>
                      <a:pt x="983687" y="1215834"/>
                    </a:cubicBezTo>
                    <a:cubicBezTo>
                      <a:pt x="994828" y="1201943"/>
                      <a:pt x="1005492" y="1187291"/>
                      <a:pt x="1017870" y="1174732"/>
                    </a:cubicBezTo>
                    <a:cubicBezTo>
                      <a:pt x="1023669" y="1168043"/>
                      <a:pt x="1029829" y="1161697"/>
                      <a:pt x="1036342" y="1155703"/>
                    </a:cubicBezTo>
                    <a:lnTo>
                      <a:pt x="1055386" y="1137245"/>
                    </a:lnTo>
                    <a:cubicBezTo>
                      <a:pt x="1069383" y="1126019"/>
                      <a:pt x="1082618" y="1113935"/>
                      <a:pt x="1097662" y="1104136"/>
                    </a:cubicBezTo>
                    <a:cubicBezTo>
                      <a:pt x="1126894" y="1083004"/>
                      <a:pt x="1158001" y="1064594"/>
                      <a:pt x="1190594" y="1049143"/>
                    </a:cubicBezTo>
                    <a:lnTo>
                      <a:pt x="1185452" y="1037345"/>
                    </a:lnTo>
                    <a:cubicBezTo>
                      <a:pt x="1174759" y="1035718"/>
                      <a:pt x="1163981" y="1034700"/>
                      <a:pt x="1153174" y="1034301"/>
                    </a:cubicBezTo>
                    <a:cubicBezTo>
                      <a:pt x="1142509" y="1033692"/>
                      <a:pt x="1131807" y="1033949"/>
                      <a:pt x="1121181" y="1035062"/>
                    </a:cubicBezTo>
                    <a:cubicBezTo>
                      <a:pt x="1110516" y="1035823"/>
                      <a:pt x="1100042" y="1037535"/>
                      <a:pt x="1089283" y="1038963"/>
                    </a:cubicBezTo>
                    <a:cubicBezTo>
                      <a:pt x="1078523" y="1040390"/>
                      <a:pt x="1068716" y="1043910"/>
                      <a:pt x="1058147" y="1046479"/>
                    </a:cubicBezTo>
                    <a:cubicBezTo>
                      <a:pt x="1037304" y="1052406"/>
                      <a:pt x="1017013" y="1060103"/>
                      <a:pt x="997494" y="1069504"/>
                    </a:cubicBezTo>
                    <a:cubicBezTo>
                      <a:pt x="987972" y="1074261"/>
                      <a:pt x="978450" y="1079874"/>
                      <a:pt x="968929" y="1085488"/>
                    </a:cubicBezTo>
                    <a:cubicBezTo>
                      <a:pt x="959350" y="1090854"/>
                      <a:pt x="950181" y="1096933"/>
                      <a:pt x="941506" y="1103660"/>
                    </a:cubicBezTo>
                    <a:cubicBezTo>
                      <a:pt x="905563" y="1129758"/>
                      <a:pt x="874055" y="1161469"/>
                      <a:pt x="848193" y="1197566"/>
                    </a:cubicBezTo>
                    <a:cubicBezTo>
                      <a:pt x="822367" y="1233131"/>
                      <a:pt x="801722" y="1272187"/>
                      <a:pt x="786874" y="1313546"/>
                    </a:cubicBezTo>
                    <a:cubicBezTo>
                      <a:pt x="772246" y="1353725"/>
                      <a:pt x="762651" y="1395559"/>
                      <a:pt x="758308" y="1438088"/>
                    </a:cubicBezTo>
                    <a:cubicBezTo>
                      <a:pt x="757452" y="1448554"/>
                      <a:pt x="756690" y="1459019"/>
                      <a:pt x="756119" y="1469485"/>
                    </a:cubicBezTo>
                    <a:cubicBezTo>
                      <a:pt x="755547" y="1479951"/>
                      <a:pt x="756119" y="1490321"/>
                      <a:pt x="756119" y="1500692"/>
                    </a:cubicBezTo>
                    <a:cubicBezTo>
                      <a:pt x="756119" y="1511063"/>
                      <a:pt x="756975" y="1521433"/>
                      <a:pt x="757642" y="1531709"/>
                    </a:cubicBezTo>
                    <a:cubicBezTo>
                      <a:pt x="758308" y="1538940"/>
                      <a:pt x="759261" y="1546075"/>
                      <a:pt x="760118" y="1553211"/>
                    </a:cubicBezTo>
                    <a:lnTo>
                      <a:pt x="758785" y="1551879"/>
                    </a:lnTo>
                    <a:cubicBezTo>
                      <a:pt x="744692" y="1537703"/>
                      <a:pt x="729648" y="1524288"/>
                      <a:pt x="714699" y="1510777"/>
                    </a:cubicBezTo>
                    <a:lnTo>
                      <a:pt x="692133" y="1490607"/>
                    </a:lnTo>
                    <a:cubicBezTo>
                      <a:pt x="684420" y="1484042"/>
                      <a:pt x="676612" y="1477668"/>
                      <a:pt x="669090" y="1470912"/>
                    </a:cubicBezTo>
                    <a:cubicBezTo>
                      <a:pt x="661568" y="1464157"/>
                      <a:pt x="654141" y="1457117"/>
                      <a:pt x="646428" y="1450552"/>
                    </a:cubicBezTo>
                    <a:cubicBezTo>
                      <a:pt x="638369" y="1444282"/>
                      <a:pt x="629944" y="1438497"/>
                      <a:pt x="621196" y="1433236"/>
                    </a:cubicBezTo>
                    <a:cubicBezTo>
                      <a:pt x="551149" y="1391021"/>
                      <a:pt x="476238" y="1357445"/>
                      <a:pt x="398102" y="1333240"/>
                    </a:cubicBezTo>
                    <a:cubicBezTo>
                      <a:pt x="321752" y="1309331"/>
                      <a:pt x="241795" y="1298998"/>
                      <a:pt x="161869" y="1302699"/>
                    </a:cubicBezTo>
                    <a:cubicBezTo>
                      <a:pt x="235594" y="1323536"/>
                      <a:pt x="305830" y="1355142"/>
                      <a:pt x="370299" y="1396510"/>
                    </a:cubicBezTo>
                    <a:cubicBezTo>
                      <a:pt x="432823" y="1436956"/>
                      <a:pt x="490909" y="1483861"/>
                      <a:pt x="543594" y="1536466"/>
                    </a:cubicBezTo>
                    <a:cubicBezTo>
                      <a:pt x="550170" y="1542888"/>
                      <a:pt x="557168" y="1548863"/>
                      <a:pt x="564542" y="1554353"/>
                    </a:cubicBezTo>
                    <a:cubicBezTo>
                      <a:pt x="571778" y="1560157"/>
                      <a:pt x="579300" y="1565485"/>
                      <a:pt x="586632" y="1571098"/>
                    </a:cubicBezTo>
                    <a:cubicBezTo>
                      <a:pt x="593964" y="1576711"/>
                      <a:pt x="601010" y="1582610"/>
                      <a:pt x="608056" y="1588509"/>
                    </a:cubicBezTo>
                    <a:lnTo>
                      <a:pt x="628718" y="1607538"/>
                    </a:lnTo>
                    <a:cubicBezTo>
                      <a:pt x="642525" y="1619906"/>
                      <a:pt x="656331" y="1632275"/>
                      <a:pt x="669471" y="1645595"/>
                    </a:cubicBezTo>
                    <a:cubicBezTo>
                      <a:pt x="682611" y="1658915"/>
                      <a:pt x="696417" y="1671284"/>
                      <a:pt x="709081" y="1685079"/>
                    </a:cubicBezTo>
                    <a:cubicBezTo>
                      <a:pt x="714794" y="1690883"/>
                      <a:pt x="720222" y="1696877"/>
                      <a:pt x="725839" y="1702776"/>
                    </a:cubicBezTo>
                    <a:lnTo>
                      <a:pt x="725078" y="1702776"/>
                    </a:lnTo>
                    <a:cubicBezTo>
                      <a:pt x="689727" y="1690369"/>
                      <a:pt x="653711" y="1679951"/>
                      <a:pt x="617197" y="1671569"/>
                    </a:cubicBezTo>
                    <a:cubicBezTo>
                      <a:pt x="543748" y="1654539"/>
                      <a:pt x="468233" y="1648126"/>
                      <a:pt x="392961" y="1652540"/>
                    </a:cubicBezTo>
                    <a:cubicBezTo>
                      <a:pt x="355239" y="1654681"/>
                      <a:pt x="317806" y="1660409"/>
                      <a:pt x="281176" y="1669666"/>
                    </a:cubicBezTo>
                    <a:cubicBezTo>
                      <a:pt x="262704" y="1673948"/>
                      <a:pt x="244898" y="1680417"/>
                      <a:pt x="226902" y="1686316"/>
                    </a:cubicBezTo>
                    <a:cubicBezTo>
                      <a:pt x="209186" y="1693014"/>
                      <a:pt x="191861" y="1700702"/>
                      <a:pt x="175009" y="1709341"/>
                    </a:cubicBezTo>
                    <a:cubicBezTo>
                      <a:pt x="107420" y="1743593"/>
                      <a:pt x="47794" y="1791668"/>
                      <a:pt x="0" y="1850438"/>
                    </a:cubicBezTo>
                    <a:lnTo>
                      <a:pt x="9522" y="1858906"/>
                    </a:lnTo>
                    <a:cubicBezTo>
                      <a:pt x="20567" y="1856432"/>
                      <a:pt x="30565" y="1853388"/>
                      <a:pt x="40372" y="1850438"/>
                    </a:cubicBezTo>
                    <a:cubicBezTo>
                      <a:pt x="50179" y="1847489"/>
                      <a:pt x="59415" y="1844254"/>
                      <a:pt x="68937" y="1841685"/>
                    </a:cubicBezTo>
                    <a:cubicBezTo>
                      <a:pt x="78459" y="1839116"/>
                      <a:pt x="87314" y="1836167"/>
                      <a:pt x="96169" y="1833503"/>
                    </a:cubicBezTo>
                    <a:lnTo>
                      <a:pt x="122640" y="1826367"/>
                    </a:lnTo>
                    <a:cubicBezTo>
                      <a:pt x="127020" y="1825320"/>
                      <a:pt x="131114" y="1823893"/>
                      <a:pt x="135303" y="1822656"/>
                    </a:cubicBezTo>
                    <a:cubicBezTo>
                      <a:pt x="139493" y="1821419"/>
                      <a:pt x="143873" y="1820658"/>
                      <a:pt x="148062" y="1819612"/>
                    </a:cubicBezTo>
                    <a:cubicBezTo>
                      <a:pt x="156632" y="1817804"/>
                      <a:pt x="164535" y="1815330"/>
                      <a:pt x="172628" y="1813332"/>
                    </a:cubicBezTo>
                    <a:cubicBezTo>
                      <a:pt x="180722" y="1811334"/>
                      <a:pt x="188911" y="1810002"/>
                      <a:pt x="196814" y="1808195"/>
                    </a:cubicBezTo>
                    <a:cubicBezTo>
                      <a:pt x="204717" y="1806387"/>
                      <a:pt x="212715" y="1805340"/>
                      <a:pt x="220427" y="1803533"/>
                    </a:cubicBezTo>
                    <a:cubicBezTo>
                      <a:pt x="235662" y="1800012"/>
                      <a:pt x="251468" y="1798395"/>
                      <a:pt x="266227" y="1795255"/>
                    </a:cubicBezTo>
                    <a:cubicBezTo>
                      <a:pt x="281652" y="1793733"/>
                      <a:pt x="296315" y="1790974"/>
                      <a:pt x="311455" y="1789451"/>
                    </a:cubicBezTo>
                    <a:cubicBezTo>
                      <a:pt x="341353" y="1785836"/>
                      <a:pt x="371156" y="1782791"/>
                      <a:pt x="401816" y="1780984"/>
                    </a:cubicBezTo>
                    <a:cubicBezTo>
                      <a:pt x="462850" y="1777083"/>
                      <a:pt x="526550" y="1774799"/>
                      <a:pt x="595392" y="1772992"/>
                    </a:cubicBezTo>
                    <a:cubicBezTo>
                      <a:pt x="629765" y="1771755"/>
                      <a:pt x="665377" y="1770708"/>
                      <a:pt x="702702" y="1768615"/>
                    </a:cubicBezTo>
                    <a:cubicBezTo>
                      <a:pt x="721745" y="1767473"/>
                      <a:pt x="740789" y="1766427"/>
                      <a:pt x="760403" y="1764714"/>
                    </a:cubicBezTo>
                    <a:cubicBezTo>
                      <a:pt x="767068" y="1764714"/>
                      <a:pt x="774019" y="1763572"/>
                      <a:pt x="780970" y="1762907"/>
                    </a:cubicBezTo>
                    <a:cubicBezTo>
                      <a:pt x="806933" y="1792781"/>
                      <a:pt x="832324" y="1823389"/>
                      <a:pt x="857144" y="1854720"/>
                    </a:cubicBezTo>
                    <a:cubicBezTo>
                      <a:pt x="892564" y="1899817"/>
                      <a:pt x="926557" y="1946247"/>
                      <a:pt x="959407" y="1993533"/>
                    </a:cubicBezTo>
                    <a:cubicBezTo>
                      <a:pt x="937602" y="1985256"/>
                      <a:pt x="915607" y="1977359"/>
                      <a:pt x="893421" y="1970128"/>
                    </a:cubicBezTo>
                    <a:cubicBezTo>
                      <a:pt x="855511" y="1957817"/>
                      <a:pt x="816954" y="1947589"/>
                      <a:pt x="777923" y="1939492"/>
                    </a:cubicBezTo>
                    <a:cubicBezTo>
                      <a:pt x="738859" y="1931062"/>
                      <a:pt x="699295" y="1925154"/>
                      <a:pt x="659473" y="1921795"/>
                    </a:cubicBezTo>
                    <a:cubicBezTo>
                      <a:pt x="579262" y="1914479"/>
                      <a:pt x="498389" y="1921729"/>
                      <a:pt x="420764" y="1943203"/>
                    </a:cubicBezTo>
                    <a:cubicBezTo>
                      <a:pt x="382211" y="1954858"/>
                      <a:pt x="345096" y="1970813"/>
                      <a:pt x="310122" y="1990774"/>
                    </a:cubicBezTo>
                    <a:cubicBezTo>
                      <a:pt x="276005" y="2011953"/>
                      <a:pt x="244412" y="2036947"/>
                      <a:pt x="215952" y="2065271"/>
                    </a:cubicBezTo>
                    <a:lnTo>
                      <a:pt x="224998" y="2074786"/>
                    </a:lnTo>
                    <a:cubicBezTo>
                      <a:pt x="248231" y="2070885"/>
                      <a:pt x="267655" y="2065271"/>
                      <a:pt x="287936" y="2061561"/>
                    </a:cubicBezTo>
                    <a:cubicBezTo>
                      <a:pt x="308218" y="2057850"/>
                      <a:pt x="326690" y="2054710"/>
                      <a:pt x="345067" y="2052046"/>
                    </a:cubicBezTo>
                    <a:cubicBezTo>
                      <a:pt x="381916" y="2047480"/>
                      <a:pt x="416003" y="2044625"/>
                      <a:pt x="449805" y="2043579"/>
                    </a:cubicBezTo>
                    <a:cubicBezTo>
                      <a:pt x="516545" y="2042446"/>
                      <a:pt x="583296" y="2044949"/>
                      <a:pt x="649761" y="2051095"/>
                    </a:cubicBezTo>
                    <a:cubicBezTo>
                      <a:pt x="683754" y="2053759"/>
                      <a:pt x="718413" y="2056899"/>
                      <a:pt x="753928" y="2060609"/>
                    </a:cubicBezTo>
                    <a:cubicBezTo>
                      <a:pt x="771639" y="2062417"/>
                      <a:pt x="789540" y="2063939"/>
                      <a:pt x="807821" y="2065557"/>
                    </a:cubicBezTo>
                    <a:lnTo>
                      <a:pt x="835244" y="2068126"/>
                    </a:lnTo>
                    <a:cubicBezTo>
                      <a:pt x="844766" y="2068887"/>
                      <a:pt x="854287" y="2069267"/>
                      <a:pt x="863142" y="2070314"/>
                    </a:cubicBezTo>
                    <a:cubicBezTo>
                      <a:pt x="900658" y="2073073"/>
                      <a:pt x="939316" y="2075927"/>
                      <a:pt x="979212" y="2077355"/>
                    </a:cubicBezTo>
                    <a:lnTo>
                      <a:pt x="1016632" y="2078211"/>
                    </a:lnTo>
                    <a:cubicBezTo>
                      <a:pt x="1049577" y="2128827"/>
                      <a:pt x="1081285" y="2180394"/>
                      <a:pt x="1111849" y="2232628"/>
                    </a:cubicBezTo>
                    <a:cubicBezTo>
                      <a:pt x="1120295" y="2247090"/>
                      <a:pt x="1128731" y="2261647"/>
                      <a:pt x="1137177" y="2276299"/>
                    </a:cubicBezTo>
                    <a:cubicBezTo>
                      <a:pt x="1106422" y="2265357"/>
                      <a:pt x="1075476" y="2254987"/>
                      <a:pt x="1044245" y="2245568"/>
                    </a:cubicBezTo>
                    <a:cubicBezTo>
                      <a:pt x="971166" y="2223618"/>
                      <a:pt x="896523" y="2207234"/>
                      <a:pt x="820961" y="2196569"/>
                    </a:cubicBezTo>
                    <a:cubicBezTo>
                      <a:pt x="783079" y="2191507"/>
                      <a:pt x="744919" y="2188805"/>
                      <a:pt x="706701" y="2188482"/>
                    </a:cubicBezTo>
                    <a:cubicBezTo>
                      <a:pt x="668136" y="2187568"/>
                      <a:pt x="629576" y="2190470"/>
                      <a:pt x="591583" y="2197140"/>
                    </a:cubicBezTo>
                    <a:cubicBezTo>
                      <a:pt x="553250" y="2203733"/>
                      <a:pt x="516077" y="2215845"/>
                      <a:pt x="481227" y="2233104"/>
                    </a:cubicBezTo>
                    <a:cubicBezTo>
                      <a:pt x="446062" y="2250553"/>
                      <a:pt x="415079" y="2275385"/>
                      <a:pt x="390390" y="2305888"/>
                    </a:cubicBezTo>
                    <a:lnTo>
                      <a:pt x="400388" y="2314071"/>
                    </a:lnTo>
                    <a:cubicBezTo>
                      <a:pt x="411528" y="2311311"/>
                      <a:pt x="421335" y="2308267"/>
                      <a:pt x="430762" y="2305698"/>
                    </a:cubicBezTo>
                    <a:cubicBezTo>
                      <a:pt x="440188" y="2303129"/>
                      <a:pt x="449805" y="2301892"/>
                      <a:pt x="459327" y="2299894"/>
                    </a:cubicBezTo>
                    <a:cubicBezTo>
                      <a:pt x="476593" y="2297116"/>
                      <a:pt x="494024" y="2295499"/>
                      <a:pt x="511506" y="2295042"/>
                    </a:cubicBezTo>
                    <a:cubicBezTo>
                      <a:pt x="543712" y="2294328"/>
                      <a:pt x="575931" y="2295698"/>
                      <a:pt x="607961" y="2299133"/>
                    </a:cubicBezTo>
                    <a:lnTo>
                      <a:pt x="631765" y="2301512"/>
                    </a:lnTo>
                    <a:cubicBezTo>
                      <a:pt x="639954" y="2302748"/>
                      <a:pt x="647857" y="2303415"/>
                      <a:pt x="655855" y="2304271"/>
                    </a:cubicBezTo>
                    <a:lnTo>
                      <a:pt x="704320" y="2310741"/>
                    </a:lnTo>
                    <a:lnTo>
                      <a:pt x="803822" y="2324156"/>
                    </a:lnTo>
                    <a:cubicBezTo>
                      <a:pt x="837624" y="2328722"/>
                      <a:pt x="871998" y="2332814"/>
                      <a:pt x="907228" y="2336714"/>
                    </a:cubicBezTo>
                    <a:cubicBezTo>
                      <a:pt x="924843" y="2338617"/>
                      <a:pt x="942553" y="2340235"/>
                      <a:pt x="960645" y="2341567"/>
                    </a:cubicBezTo>
                    <a:lnTo>
                      <a:pt x="987781" y="2343755"/>
                    </a:lnTo>
                    <a:lnTo>
                      <a:pt x="1015299" y="2345278"/>
                    </a:lnTo>
                    <a:cubicBezTo>
                      <a:pt x="1052243" y="2347085"/>
                      <a:pt x="1090045" y="2348227"/>
                      <a:pt x="1129560" y="2347180"/>
                    </a:cubicBezTo>
                    <a:cubicBezTo>
                      <a:pt x="1144890" y="2347180"/>
                      <a:pt x="1160410" y="2345943"/>
                      <a:pt x="1176216" y="2344897"/>
                    </a:cubicBezTo>
                    <a:cubicBezTo>
                      <a:pt x="1199954" y="2387711"/>
                      <a:pt x="1223063" y="2430906"/>
                      <a:pt x="1245534" y="2474482"/>
                    </a:cubicBezTo>
                    <a:cubicBezTo>
                      <a:pt x="1219825" y="2464967"/>
                      <a:pt x="1193641" y="2455453"/>
                      <a:pt x="1167266" y="2447842"/>
                    </a:cubicBezTo>
                    <a:cubicBezTo>
                      <a:pt x="1096910" y="2426720"/>
                      <a:pt x="1024411" y="2413543"/>
                      <a:pt x="951123" y="2408548"/>
                    </a:cubicBezTo>
                    <a:cubicBezTo>
                      <a:pt x="914354" y="2406388"/>
                      <a:pt x="877478" y="2406806"/>
                      <a:pt x="840766" y="2409785"/>
                    </a:cubicBezTo>
                    <a:cubicBezTo>
                      <a:pt x="767066" y="2415113"/>
                      <a:pt x="694843" y="2433142"/>
                      <a:pt x="627290" y="2463065"/>
                    </a:cubicBezTo>
                    <a:lnTo>
                      <a:pt x="602438" y="2474958"/>
                    </a:lnTo>
                    <a:lnTo>
                      <a:pt x="577682" y="2487897"/>
                    </a:lnTo>
                    <a:lnTo>
                      <a:pt x="565589" y="2494652"/>
                    </a:lnTo>
                    <a:lnTo>
                      <a:pt x="554068" y="2502168"/>
                    </a:lnTo>
                    <a:lnTo>
                      <a:pt x="531025" y="2517106"/>
                    </a:lnTo>
                    <a:lnTo>
                      <a:pt x="538071" y="2527952"/>
                    </a:lnTo>
                    <a:cubicBezTo>
                      <a:pt x="581586" y="2529094"/>
                      <a:pt x="618054" y="2526335"/>
                      <a:pt x="654046" y="2527001"/>
                    </a:cubicBezTo>
                    <a:cubicBezTo>
                      <a:pt x="690038" y="2527667"/>
                      <a:pt x="722412" y="2527001"/>
                      <a:pt x="754785" y="2528238"/>
                    </a:cubicBezTo>
                    <a:lnTo>
                      <a:pt x="766783" y="2528238"/>
                    </a:lnTo>
                    <a:lnTo>
                      <a:pt x="778780" y="2528999"/>
                    </a:lnTo>
                    <a:cubicBezTo>
                      <a:pt x="786778" y="2529474"/>
                      <a:pt x="794491" y="2528999"/>
                      <a:pt x="802394" y="2529570"/>
                    </a:cubicBezTo>
                    <a:cubicBezTo>
                      <a:pt x="810297" y="2530141"/>
                      <a:pt x="818200" y="2530807"/>
                      <a:pt x="825913" y="2530807"/>
                    </a:cubicBezTo>
                    <a:cubicBezTo>
                      <a:pt x="829721" y="2530807"/>
                      <a:pt x="833720" y="2530807"/>
                      <a:pt x="837624" y="2531472"/>
                    </a:cubicBezTo>
                    <a:lnTo>
                      <a:pt x="849241" y="2532044"/>
                    </a:lnTo>
                    <a:cubicBezTo>
                      <a:pt x="880377" y="2533661"/>
                      <a:pt x="911227" y="2535088"/>
                      <a:pt x="942649" y="2537276"/>
                    </a:cubicBezTo>
                    <a:cubicBezTo>
                      <a:pt x="1005301" y="2541367"/>
                      <a:pt x="1069573" y="2545268"/>
                      <a:pt x="1138034" y="2547932"/>
                    </a:cubicBezTo>
                    <a:cubicBezTo>
                      <a:pt x="1172407" y="2548884"/>
                      <a:pt x="1207638" y="2549835"/>
                      <a:pt x="1244677" y="2549264"/>
                    </a:cubicBezTo>
                    <a:cubicBezTo>
                      <a:pt x="1257151" y="2549264"/>
                      <a:pt x="1269910" y="2548789"/>
                      <a:pt x="1282764" y="2548313"/>
                    </a:cubicBezTo>
                    <a:cubicBezTo>
                      <a:pt x="1297427" y="2577617"/>
                      <a:pt x="1311900" y="2607016"/>
                      <a:pt x="1326183" y="2636510"/>
                    </a:cubicBezTo>
                    <a:cubicBezTo>
                      <a:pt x="1459430" y="2916840"/>
                      <a:pt x="1578108" y="3203858"/>
                      <a:pt x="1681723" y="3496414"/>
                    </a:cubicBezTo>
                    <a:lnTo>
                      <a:pt x="1331610" y="3496414"/>
                    </a:lnTo>
                    <a:lnTo>
                      <a:pt x="1478816" y="4578476"/>
                    </a:lnTo>
                    <a:lnTo>
                      <a:pt x="1609739" y="4539277"/>
                    </a:lnTo>
                    <a:cubicBezTo>
                      <a:pt x="1724523" y="4504912"/>
                      <a:pt x="1841897" y="4479842"/>
                      <a:pt x="1960709" y="4464305"/>
                    </a:cubicBezTo>
                    <a:lnTo>
                      <a:pt x="2189230" y="4434430"/>
                    </a:lnTo>
                    <a:lnTo>
                      <a:pt x="2304728" y="3496414"/>
                    </a:lnTo>
                    <a:lnTo>
                      <a:pt x="1949283" y="3496414"/>
                    </a:lnTo>
                    <a:lnTo>
                      <a:pt x="1949283" y="3491371"/>
                    </a:lnTo>
                    <a:cubicBezTo>
                      <a:pt x="1949283" y="3468252"/>
                      <a:pt x="1951187" y="3445132"/>
                      <a:pt x="1952330" y="3422107"/>
                    </a:cubicBezTo>
                    <a:lnTo>
                      <a:pt x="1960519" y="3283674"/>
                    </a:lnTo>
                    <a:cubicBezTo>
                      <a:pt x="1966422" y="3191385"/>
                      <a:pt x="1973249" y="3099191"/>
                      <a:pt x="1980990" y="3007093"/>
                    </a:cubicBezTo>
                    <a:cubicBezTo>
                      <a:pt x="2012317" y="2638794"/>
                      <a:pt x="2057735" y="2271732"/>
                      <a:pt x="2126577" y="1909903"/>
                    </a:cubicBezTo>
                    <a:cubicBezTo>
                      <a:pt x="2133242" y="1874604"/>
                      <a:pt x="2140289" y="1839497"/>
                      <a:pt x="2147430" y="1804389"/>
                    </a:cubicBezTo>
                    <a:cubicBezTo>
                      <a:pt x="2165073" y="1792591"/>
                      <a:pt x="2182879" y="1781145"/>
                      <a:pt x="2200847" y="1770042"/>
                    </a:cubicBezTo>
                    <a:cubicBezTo>
                      <a:pt x="2235820" y="1747845"/>
                      <a:pt x="2271498" y="1726971"/>
                      <a:pt x="2307871" y="1707438"/>
                    </a:cubicBezTo>
                    <a:cubicBezTo>
                      <a:pt x="2380178" y="1667668"/>
                      <a:pt x="2455619" y="1633874"/>
                      <a:pt x="2533440" y="1606396"/>
                    </a:cubicBezTo>
                    <a:cubicBezTo>
                      <a:pt x="2572098" y="1592477"/>
                      <a:pt x="2611518" y="1580755"/>
                      <a:pt x="2651509" y="1571288"/>
                    </a:cubicBezTo>
                    <a:cubicBezTo>
                      <a:pt x="2691481" y="1562240"/>
                      <a:pt x="2731958" y="1555599"/>
                      <a:pt x="2772720" y="1551403"/>
                    </a:cubicBezTo>
                    <a:cubicBezTo>
                      <a:pt x="2813502" y="1547674"/>
                      <a:pt x="2854512" y="1547236"/>
                      <a:pt x="2895359" y="1550071"/>
                    </a:cubicBezTo>
                    <a:cubicBezTo>
                      <a:pt x="2936246" y="1553306"/>
                      <a:pt x="2976732" y="1560375"/>
                      <a:pt x="3016285" y="1571193"/>
                    </a:cubicBezTo>
                    <a:lnTo>
                      <a:pt x="3021141" y="1556446"/>
                    </a:lnTo>
                    <a:cubicBezTo>
                      <a:pt x="3005592" y="1536846"/>
                      <a:pt x="2987425" y="1519464"/>
                      <a:pt x="2967153" y="1504783"/>
                    </a:cubicBezTo>
                    <a:cubicBezTo>
                      <a:pt x="2947272" y="1490122"/>
                      <a:pt x="2926039" y="1477373"/>
                      <a:pt x="2903739" y="1466726"/>
                    </a:cubicBezTo>
                    <a:cubicBezTo>
                      <a:pt x="2858996" y="1446518"/>
                      <a:pt x="2811511" y="1433026"/>
                      <a:pt x="2762818" y="1426671"/>
                    </a:cubicBezTo>
                    <a:cubicBezTo>
                      <a:pt x="2714952" y="1421010"/>
                      <a:pt x="2666572" y="1421200"/>
                      <a:pt x="2618754" y="1427242"/>
                    </a:cubicBezTo>
                    <a:cubicBezTo>
                      <a:pt x="2572107" y="1433312"/>
                      <a:pt x="2526222" y="1444225"/>
                      <a:pt x="2481832" y="1459781"/>
                    </a:cubicBezTo>
                    <a:cubicBezTo>
                      <a:pt x="2395127" y="1490160"/>
                      <a:pt x="2315155" y="1537075"/>
                      <a:pt x="2246360" y="1597928"/>
                    </a:cubicBezTo>
                    <a:cubicBezTo>
                      <a:pt x="2221185" y="1620772"/>
                      <a:pt x="2197666" y="1645386"/>
                      <a:pt x="2175995" y="1671569"/>
                    </a:cubicBezTo>
                    <a:cubicBezTo>
                      <a:pt x="2191420" y="1603256"/>
                      <a:pt x="2207864" y="1535229"/>
                      <a:pt x="2225317" y="1467487"/>
                    </a:cubicBezTo>
                    <a:cubicBezTo>
                      <a:pt x="2246455" y="1453121"/>
                      <a:pt x="2267879" y="1438944"/>
                      <a:pt x="2289589" y="1425719"/>
                    </a:cubicBezTo>
                    <a:cubicBezTo>
                      <a:pt x="2324505" y="1403580"/>
                      <a:pt x="2360211" y="1382715"/>
                      <a:pt x="2396708" y="1363115"/>
                    </a:cubicBezTo>
                    <a:cubicBezTo>
                      <a:pt x="2468978" y="1323345"/>
                      <a:pt x="2544390" y="1289551"/>
                      <a:pt x="2622182" y="1262073"/>
                    </a:cubicBezTo>
                    <a:cubicBezTo>
                      <a:pt x="2660849" y="1248154"/>
                      <a:pt x="2700260" y="1236432"/>
                      <a:pt x="2740251" y="1226965"/>
                    </a:cubicBezTo>
                    <a:cubicBezTo>
                      <a:pt x="2780252" y="1217927"/>
                      <a:pt x="2820757" y="1211286"/>
                      <a:pt x="2861558" y="1207081"/>
                    </a:cubicBezTo>
                    <a:cubicBezTo>
                      <a:pt x="2902301" y="1203351"/>
                      <a:pt x="2943282" y="1202913"/>
                      <a:pt x="2984102" y="1205749"/>
                    </a:cubicBezTo>
                    <a:cubicBezTo>
                      <a:pt x="3025017" y="1208983"/>
                      <a:pt x="3065531" y="1216053"/>
                      <a:pt x="3105123" y="1226870"/>
                    </a:cubicBezTo>
                    <a:lnTo>
                      <a:pt x="3109883" y="1212123"/>
                    </a:lnTo>
                    <a:cubicBezTo>
                      <a:pt x="3094344" y="1192543"/>
                      <a:pt x="3076215" y="1175160"/>
                      <a:pt x="3055991" y="1160460"/>
                    </a:cubicBezTo>
                    <a:cubicBezTo>
                      <a:pt x="3036090" y="1145818"/>
                      <a:pt x="3014867" y="1133069"/>
                      <a:pt x="2992576" y="1122403"/>
                    </a:cubicBezTo>
                    <a:cubicBezTo>
                      <a:pt x="2947824" y="1102214"/>
                      <a:pt x="2900339" y="1088713"/>
                      <a:pt x="2851655" y="1082348"/>
                    </a:cubicBezTo>
                    <a:cubicBezTo>
                      <a:pt x="2803789" y="1076687"/>
                      <a:pt x="2755409" y="1076877"/>
                      <a:pt x="2707591" y="1082919"/>
                    </a:cubicBezTo>
                    <a:cubicBezTo>
                      <a:pt x="2661030" y="1088827"/>
                      <a:pt x="2615212" y="1099540"/>
                      <a:pt x="2570860" y="1114887"/>
                    </a:cubicBezTo>
                    <a:cubicBezTo>
                      <a:pt x="2450372" y="1155941"/>
                      <a:pt x="2343872" y="1230029"/>
                      <a:pt x="2263499" y="1328673"/>
                    </a:cubicBezTo>
                    <a:cubicBezTo>
                      <a:pt x="2285875" y="1251132"/>
                      <a:pt x="2309775" y="1174066"/>
                      <a:pt x="2335864" y="1098047"/>
                    </a:cubicBezTo>
                    <a:lnTo>
                      <a:pt x="2335864" y="1098047"/>
                    </a:lnTo>
                    <a:cubicBezTo>
                      <a:pt x="2357288" y="1083394"/>
                      <a:pt x="2379093" y="1069504"/>
                      <a:pt x="2401088" y="1055613"/>
                    </a:cubicBezTo>
                    <a:cubicBezTo>
                      <a:pt x="2436128" y="1033473"/>
                      <a:pt x="2471834" y="1012608"/>
                      <a:pt x="2508207" y="993009"/>
                    </a:cubicBezTo>
                    <a:cubicBezTo>
                      <a:pt x="2580534" y="953248"/>
                      <a:pt x="2655965" y="919425"/>
                      <a:pt x="2733776" y="891871"/>
                    </a:cubicBezTo>
                    <a:cubicBezTo>
                      <a:pt x="2772453" y="878028"/>
                      <a:pt x="2811873" y="866345"/>
                      <a:pt x="2851845" y="856859"/>
                    </a:cubicBezTo>
                    <a:cubicBezTo>
                      <a:pt x="2891818" y="847811"/>
                      <a:pt x="2932294" y="841170"/>
                      <a:pt x="2973057" y="836974"/>
                    </a:cubicBezTo>
                    <a:cubicBezTo>
                      <a:pt x="3013838" y="833244"/>
                      <a:pt x="3054848" y="832807"/>
                      <a:pt x="3095696" y="835642"/>
                    </a:cubicBezTo>
                    <a:cubicBezTo>
                      <a:pt x="3136582" y="838886"/>
                      <a:pt x="3177059" y="845955"/>
                      <a:pt x="3216622" y="856764"/>
                    </a:cubicBezTo>
                    <a:lnTo>
                      <a:pt x="3221383" y="842016"/>
                    </a:lnTo>
                    <a:cubicBezTo>
                      <a:pt x="3205891" y="822395"/>
                      <a:pt x="3187752" y="805010"/>
                      <a:pt x="3167490" y="790354"/>
                    </a:cubicBezTo>
                    <a:cubicBezTo>
                      <a:pt x="3147628" y="775654"/>
                      <a:pt x="3126394" y="762909"/>
                      <a:pt x="3104075" y="752297"/>
                    </a:cubicBezTo>
                    <a:cubicBezTo>
                      <a:pt x="3059333" y="732091"/>
                      <a:pt x="3011848" y="718594"/>
                      <a:pt x="2963154" y="712241"/>
                    </a:cubicBezTo>
                    <a:cubicBezTo>
                      <a:pt x="2915289" y="706577"/>
                      <a:pt x="2866909" y="706770"/>
                      <a:pt x="2819091" y="712812"/>
                    </a:cubicBezTo>
                    <a:cubicBezTo>
                      <a:pt x="2772435" y="718841"/>
                      <a:pt x="2726540" y="729748"/>
                      <a:pt x="2682169" y="745351"/>
                    </a:cubicBezTo>
                    <a:cubicBezTo>
                      <a:pt x="2595645" y="775604"/>
                      <a:pt x="2515815" y="822324"/>
                      <a:pt x="2447078" y="882928"/>
                    </a:cubicBezTo>
                    <a:cubicBezTo>
                      <a:pt x="2430034" y="898531"/>
                      <a:pt x="2413561" y="914896"/>
                      <a:pt x="2397851" y="932022"/>
                    </a:cubicBezTo>
                    <a:cubicBezTo>
                      <a:pt x="2408134" y="906428"/>
                      <a:pt x="2418513" y="880930"/>
                      <a:pt x="2429272" y="855907"/>
                    </a:cubicBezTo>
                    <a:cubicBezTo>
                      <a:pt x="2444888" y="819277"/>
                      <a:pt x="2461360" y="783218"/>
                      <a:pt x="2478404" y="747444"/>
                    </a:cubicBezTo>
                    <a:cubicBezTo>
                      <a:pt x="2506979" y="722832"/>
                      <a:pt x="2536858" y="699774"/>
                      <a:pt x="2567908" y="678370"/>
                    </a:cubicBezTo>
                    <a:cubicBezTo>
                      <a:pt x="2603348" y="653271"/>
                      <a:pt x="2640197" y="630208"/>
                      <a:pt x="2678265" y="609296"/>
                    </a:cubicBezTo>
                    <a:cubicBezTo>
                      <a:pt x="2716152" y="588353"/>
                      <a:pt x="2755257" y="569703"/>
                      <a:pt x="2795382" y="553447"/>
                    </a:cubicBezTo>
                    <a:cubicBezTo>
                      <a:pt x="2835430" y="537562"/>
                      <a:pt x="2876649" y="524838"/>
                      <a:pt x="2918688" y="515390"/>
                    </a:cubicBezTo>
                    <a:cubicBezTo>
                      <a:pt x="2960459" y="505297"/>
                      <a:pt x="3003145" y="499432"/>
                      <a:pt x="3046088" y="497884"/>
                    </a:cubicBezTo>
                    <a:cubicBezTo>
                      <a:pt x="3067512" y="496457"/>
                      <a:pt x="3088936" y="497884"/>
                      <a:pt x="3110360" y="498455"/>
                    </a:cubicBezTo>
                    <a:cubicBezTo>
                      <a:pt x="3131688" y="500643"/>
                      <a:pt x="3153112" y="502070"/>
                      <a:pt x="3174155" y="506161"/>
                    </a:cubicBezTo>
                    <a:lnTo>
                      <a:pt x="3190056" y="508635"/>
                    </a:lnTo>
                    <a:cubicBezTo>
                      <a:pt x="3195388" y="509491"/>
                      <a:pt x="3200530" y="511014"/>
                      <a:pt x="3205767" y="512250"/>
                    </a:cubicBezTo>
                    <a:lnTo>
                      <a:pt x="3237094" y="519767"/>
                    </a:lnTo>
                    <a:cubicBezTo>
                      <a:pt x="3257470" y="526617"/>
                      <a:pt x="3278418" y="532135"/>
                      <a:pt x="3298128" y="540889"/>
                    </a:cubicBezTo>
                    <a:cubicBezTo>
                      <a:pt x="3338490" y="556584"/>
                      <a:pt x="3377320" y="575981"/>
                      <a:pt x="3414102" y="598831"/>
                    </a:cubicBezTo>
                    <a:lnTo>
                      <a:pt x="3422767" y="585891"/>
                    </a:lnTo>
                    <a:cubicBezTo>
                      <a:pt x="3417311" y="573883"/>
                      <a:pt x="3411169" y="562193"/>
                      <a:pt x="3404390" y="550879"/>
                    </a:cubicBezTo>
                    <a:close/>
                  </a:path>
                </a:pathLst>
              </a:custGeom>
              <a:solidFill>
                <a:schemeClr val="bg1">
                  <a:lumMod val="85000"/>
                  <a:alpha val="12000"/>
                </a:schemeClr>
              </a:solidFill>
              <a:ln w="951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56E4F3F-A6F9-5F44-8FE4-5C7A3265778E}"/>
                  </a:ext>
                </a:extLst>
              </p:cNvPr>
              <p:cNvSpPr/>
              <p:nvPr/>
            </p:nvSpPr>
            <p:spPr>
              <a:xfrm>
                <a:off x="2653207" y="5350519"/>
                <a:ext cx="6034217" cy="1005303"/>
              </a:xfrm>
              <a:custGeom>
                <a:avLst/>
                <a:gdLst>
                  <a:gd name="connsiteX0" fmla="*/ 8510879 w 8510879"/>
                  <a:gd name="connsiteY0" fmla="*/ 645451 h 1290901"/>
                  <a:gd name="connsiteX1" fmla="*/ 4255440 w 8510879"/>
                  <a:gd name="connsiteY1" fmla="*/ 1290902 h 1290901"/>
                  <a:gd name="connsiteX2" fmla="*/ 0 w 8510879"/>
                  <a:gd name="connsiteY2" fmla="*/ 645451 h 1290901"/>
                  <a:gd name="connsiteX3" fmla="*/ 4255440 w 8510879"/>
                  <a:gd name="connsiteY3" fmla="*/ 0 h 1290901"/>
                  <a:gd name="connsiteX4" fmla="*/ 8510879 w 8510879"/>
                  <a:gd name="connsiteY4" fmla="*/ 645451 h 129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879" h="1290901">
                    <a:moveTo>
                      <a:pt x="8510879" y="645451"/>
                    </a:moveTo>
                    <a:cubicBezTo>
                      <a:pt x="8510879" y="1001923"/>
                      <a:pt x="6605654" y="1290902"/>
                      <a:pt x="4255440" y="1290902"/>
                    </a:cubicBezTo>
                    <a:cubicBezTo>
                      <a:pt x="1905225" y="1290902"/>
                      <a:pt x="0" y="1001924"/>
                      <a:pt x="0" y="645451"/>
                    </a:cubicBezTo>
                    <a:cubicBezTo>
                      <a:pt x="0" y="288978"/>
                      <a:pt x="1905225" y="0"/>
                      <a:pt x="4255440" y="0"/>
                    </a:cubicBezTo>
                    <a:cubicBezTo>
                      <a:pt x="6605654" y="0"/>
                      <a:pt x="8510879" y="288978"/>
                      <a:pt x="8510879" y="645451"/>
                    </a:cubicBezTo>
                    <a:close/>
                  </a:path>
                </a:pathLst>
              </a:custGeom>
              <a:solidFill>
                <a:schemeClr val="bg1">
                  <a:lumMod val="95000"/>
                  <a:alpha val="80000"/>
                </a:schemeClr>
              </a:solidFill>
              <a:ln w="951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0637D4E-F75B-894F-8E1E-03E5FFADE871}"/>
                  </a:ext>
                </a:extLst>
              </p:cNvPr>
              <p:cNvSpPr/>
              <p:nvPr/>
            </p:nvSpPr>
            <p:spPr>
              <a:xfrm>
                <a:off x="3202142" y="2581654"/>
                <a:ext cx="989794" cy="2266594"/>
              </a:xfrm>
              <a:custGeom>
                <a:avLst/>
                <a:gdLst>
                  <a:gd name="connsiteX0" fmla="*/ 228924 w 989794"/>
                  <a:gd name="connsiteY0" fmla="*/ 2203324 h 2266594"/>
                  <a:gd name="connsiteX1" fmla="*/ 491723 w 989794"/>
                  <a:gd name="connsiteY1" fmla="*/ 485230 h 2266594"/>
                  <a:gd name="connsiteX2" fmla="*/ 842883 w 989794"/>
                  <a:gd name="connsiteY2" fmla="*/ 0 h 2266594"/>
                  <a:gd name="connsiteX3" fmla="*/ 554090 w 989794"/>
                  <a:gd name="connsiteY3" fmla="*/ 2266594 h 2266594"/>
                </a:gdLst>
                <a:ahLst/>
                <a:cxnLst>
                  <a:cxn ang="0">
                    <a:pos x="connsiteX0" y="connsiteY0"/>
                  </a:cxn>
                  <a:cxn ang="0">
                    <a:pos x="connsiteX1" y="connsiteY1"/>
                  </a:cxn>
                  <a:cxn ang="0">
                    <a:pos x="connsiteX2" y="connsiteY2"/>
                  </a:cxn>
                  <a:cxn ang="0">
                    <a:pos x="connsiteX3" y="connsiteY3"/>
                  </a:cxn>
                </a:cxnLst>
                <a:rect l="l" t="t" r="r" b="b"/>
                <a:pathLst>
                  <a:path w="989794" h="2266594">
                    <a:moveTo>
                      <a:pt x="228924" y="2203324"/>
                    </a:moveTo>
                    <a:cubicBezTo>
                      <a:pt x="201882" y="2091721"/>
                      <a:pt x="-412553" y="1312309"/>
                      <a:pt x="491723" y="485230"/>
                    </a:cubicBezTo>
                    <a:cubicBezTo>
                      <a:pt x="491723" y="485230"/>
                      <a:pt x="711865" y="286381"/>
                      <a:pt x="842883" y="0"/>
                    </a:cubicBezTo>
                    <a:cubicBezTo>
                      <a:pt x="842883" y="0"/>
                      <a:pt x="1320206" y="1105468"/>
                      <a:pt x="554090" y="2266594"/>
                    </a:cubicBezTo>
                    <a:close/>
                  </a:path>
                </a:pathLst>
              </a:custGeom>
              <a:solidFill>
                <a:schemeClr val="accent3"/>
              </a:solidFill>
              <a:ln w="951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0B2E8C-7B3B-EB45-BEB4-2649CEA7B5AF}"/>
                  </a:ext>
                </a:extLst>
              </p:cNvPr>
              <p:cNvSpPr/>
              <p:nvPr/>
            </p:nvSpPr>
            <p:spPr>
              <a:xfrm>
                <a:off x="2893372" y="2114598"/>
                <a:ext cx="673841" cy="2781223"/>
              </a:xfrm>
              <a:custGeom>
                <a:avLst/>
                <a:gdLst>
                  <a:gd name="connsiteX0" fmla="*/ 209766 w 673840"/>
                  <a:gd name="connsiteY0" fmla="*/ 2670381 h 2781223"/>
                  <a:gd name="connsiteX1" fmla="*/ 56943 w 673840"/>
                  <a:gd name="connsiteY1" fmla="*/ 1262263 h 2781223"/>
                  <a:gd name="connsiteX2" fmla="*/ 209766 w 673840"/>
                  <a:gd name="connsiteY2" fmla="*/ 0 h 2781223"/>
                  <a:gd name="connsiteX3" fmla="*/ 619199 w 673840"/>
                  <a:gd name="connsiteY3" fmla="*/ 2781223 h 2781223"/>
                </a:gdLst>
                <a:ahLst/>
                <a:cxnLst>
                  <a:cxn ang="0">
                    <a:pos x="connsiteX0" y="connsiteY0"/>
                  </a:cxn>
                  <a:cxn ang="0">
                    <a:pos x="connsiteX1" y="connsiteY1"/>
                  </a:cxn>
                  <a:cxn ang="0">
                    <a:pos x="connsiteX2" y="connsiteY2"/>
                  </a:cxn>
                  <a:cxn ang="0">
                    <a:pos x="connsiteX3" y="connsiteY3"/>
                  </a:cxn>
                </a:cxnLst>
                <a:rect l="l" t="t" r="r" b="b"/>
                <a:pathLst>
                  <a:path w="673840" h="2781223">
                    <a:moveTo>
                      <a:pt x="209766" y="2670381"/>
                    </a:moveTo>
                    <a:cubicBezTo>
                      <a:pt x="136544" y="2463350"/>
                      <a:pt x="-110163" y="2216834"/>
                      <a:pt x="56943" y="1262263"/>
                    </a:cubicBezTo>
                    <a:cubicBezTo>
                      <a:pt x="224049" y="307693"/>
                      <a:pt x="209766" y="0"/>
                      <a:pt x="209766" y="0"/>
                    </a:cubicBezTo>
                    <a:cubicBezTo>
                      <a:pt x="209766" y="0"/>
                      <a:pt x="863431" y="1477001"/>
                      <a:pt x="619199" y="2781223"/>
                    </a:cubicBezTo>
                    <a:close/>
                  </a:path>
                </a:pathLst>
              </a:custGeom>
              <a:solidFill>
                <a:schemeClr val="accent4"/>
              </a:solidFill>
              <a:ln w="951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1D6C16-BA54-6F45-B2B7-F945B28BB482}"/>
                  </a:ext>
                </a:extLst>
              </p:cNvPr>
              <p:cNvSpPr/>
              <p:nvPr/>
            </p:nvSpPr>
            <p:spPr>
              <a:xfrm>
                <a:off x="2853860" y="4784979"/>
                <a:ext cx="949218" cy="1018031"/>
              </a:xfrm>
              <a:custGeom>
                <a:avLst/>
                <a:gdLst>
                  <a:gd name="connsiteX0" fmla="*/ 0 w 949218"/>
                  <a:gd name="connsiteY0" fmla="*/ 0 h 1018031"/>
                  <a:gd name="connsiteX1" fmla="*/ 138446 w 949218"/>
                  <a:gd name="connsiteY1" fmla="*/ 1018031 h 1018031"/>
                  <a:gd name="connsiteX2" fmla="*/ 810868 w 949218"/>
                  <a:gd name="connsiteY2" fmla="*/ 1018031 h 1018031"/>
                  <a:gd name="connsiteX3" fmla="*/ 949219 w 949218"/>
                  <a:gd name="connsiteY3" fmla="*/ 0 h 1018031"/>
                </a:gdLst>
                <a:ahLst/>
                <a:cxnLst>
                  <a:cxn ang="0">
                    <a:pos x="connsiteX0" y="connsiteY0"/>
                  </a:cxn>
                  <a:cxn ang="0">
                    <a:pos x="connsiteX1" y="connsiteY1"/>
                  </a:cxn>
                  <a:cxn ang="0">
                    <a:pos x="connsiteX2" y="connsiteY2"/>
                  </a:cxn>
                  <a:cxn ang="0">
                    <a:pos x="connsiteX3" y="connsiteY3"/>
                  </a:cxn>
                </a:cxnLst>
                <a:rect l="l" t="t" r="r" b="b"/>
                <a:pathLst>
                  <a:path w="949218" h="1018031">
                    <a:moveTo>
                      <a:pt x="0" y="0"/>
                    </a:moveTo>
                    <a:lnTo>
                      <a:pt x="138446" y="1018031"/>
                    </a:lnTo>
                    <a:lnTo>
                      <a:pt x="810868" y="1018031"/>
                    </a:lnTo>
                    <a:lnTo>
                      <a:pt x="949219" y="0"/>
                    </a:lnTo>
                    <a:close/>
                  </a:path>
                </a:pathLst>
              </a:custGeom>
              <a:solidFill>
                <a:srgbClr val="C7C8D0"/>
              </a:solidFill>
              <a:ln w="951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F9E14C6-A620-2640-A4E6-5FC1B94C3191}"/>
                  </a:ext>
                </a:extLst>
              </p:cNvPr>
              <p:cNvSpPr/>
              <p:nvPr/>
            </p:nvSpPr>
            <p:spPr>
              <a:xfrm>
                <a:off x="2853574" y="4784980"/>
                <a:ext cx="949217" cy="1017649"/>
              </a:xfrm>
              <a:custGeom>
                <a:avLst/>
                <a:gdLst>
                  <a:gd name="connsiteX0" fmla="*/ 0 w 949218"/>
                  <a:gd name="connsiteY0" fmla="*/ 0 h 1017650"/>
                  <a:gd name="connsiteX1" fmla="*/ 949219 w 949218"/>
                  <a:gd name="connsiteY1" fmla="*/ 0 h 1017650"/>
                  <a:gd name="connsiteX2" fmla="*/ 810868 w 949218"/>
                  <a:gd name="connsiteY2" fmla="*/ 1017651 h 1017650"/>
                  <a:gd name="connsiteX3" fmla="*/ 138446 w 949218"/>
                  <a:gd name="connsiteY3" fmla="*/ 1017651 h 1017650"/>
                  <a:gd name="connsiteX4" fmla="*/ 0 w 949218"/>
                  <a:gd name="connsiteY4" fmla="*/ 0 h 101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18" h="1017650">
                    <a:moveTo>
                      <a:pt x="0" y="0"/>
                    </a:moveTo>
                    <a:lnTo>
                      <a:pt x="949219" y="0"/>
                    </a:lnTo>
                    <a:lnTo>
                      <a:pt x="810868" y="1017651"/>
                    </a:lnTo>
                    <a:lnTo>
                      <a:pt x="138446" y="1017651"/>
                    </a:lnTo>
                    <a:lnTo>
                      <a:pt x="0" y="0"/>
                    </a:lnTo>
                    <a:close/>
                  </a:path>
                </a:pathLst>
              </a:custGeom>
              <a:solidFill>
                <a:schemeClr val="bg1">
                  <a:lumMod val="85000"/>
                  <a:alpha val="80000"/>
                </a:schemeClr>
              </a:solidFill>
              <a:ln w="95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895675-3C7C-D441-9884-57DA146E45E4}"/>
                  </a:ext>
                </a:extLst>
              </p:cNvPr>
              <p:cNvSpPr/>
              <p:nvPr/>
            </p:nvSpPr>
            <p:spPr>
              <a:xfrm>
                <a:off x="2269703" y="3357354"/>
                <a:ext cx="972512" cy="1524326"/>
              </a:xfrm>
              <a:custGeom>
                <a:avLst/>
                <a:gdLst>
                  <a:gd name="connsiteX0" fmla="*/ 806488 w 972512"/>
                  <a:gd name="connsiteY0" fmla="*/ 1506783 h 1524325"/>
                  <a:gd name="connsiteX1" fmla="*/ 133304 w 972512"/>
                  <a:gd name="connsiteY1" fmla="*/ 785884 h 1524325"/>
                  <a:gd name="connsiteX2" fmla="*/ 0 w 972512"/>
                  <a:gd name="connsiteY2" fmla="*/ 7423 h 1524325"/>
                  <a:gd name="connsiteX3" fmla="*/ 856096 w 972512"/>
                  <a:gd name="connsiteY3" fmla="*/ 871322 h 1524325"/>
                  <a:gd name="connsiteX4" fmla="*/ 806488 w 972512"/>
                  <a:gd name="connsiteY4" fmla="*/ 1506783 h 152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512" h="1524325">
                    <a:moveTo>
                      <a:pt x="806488" y="1506783"/>
                    </a:moveTo>
                    <a:cubicBezTo>
                      <a:pt x="806488" y="1506783"/>
                      <a:pt x="239090" y="1702588"/>
                      <a:pt x="133304" y="785884"/>
                    </a:cubicBezTo>
                    <a:cubicBezTo>
                      <a:pt x="27518" y="-130820"/>
                      <a:pt x="0" y="7423"/>
                      <a:pt x="0" y="7423"/>
                    </a:cubicBezTo>
                    <a:cubicBezTo>
                      <a:pt x="0" y="7423"/>
                      <a:pt x="718413" y="572478"/>
                      <a:pt x="856096" y="871322"/>
                    </a:cubicBezTo>
                    <a:cubicBezTo>
                      <a:pt x="993780" y="1170167"/>
                      <a:pt x="1045388" y="1377579"/>
                      <a:pt x="806488" y="1506783"/>
                    </a:cubicBezTo>
                    <a:close/>
                  </a:path>
                </a:pathLst>
              </a:custGeom>
              <a:solidFill>
                <a:schemeClr val="accent3"/>
              </a:solidFill>
              <a:ln w="951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47F11B55-FADC-524E-BD45-06B3F23775F0}"/>
                  </a:ext>
                </a:extLst>
              </p:cNvPr>
              <p:cNvSpPr/>
              <p:nvPr/>
            </p:nvSpPr>
            <p:spPr>
              <a:xfrm>
                <a:off x="4527579" y="5073358"/>
                <a:ext cx="3709089" cy="535655"/>
              </a:xfrm>
              <a:custGeom>
                <a:avLst/>
                <a:gdLst>
                  <a:gd name="connsiteX0" fmla="*/ 3704329 w 3709089"/>
                  <a:gd name="connsiteY0" fmla="*/ 94097 h 535655"/>
                  <a:gd name="connsiteX1" fmla="*/ 3709090 w 3709089"/>
                  <a:gd name="connsiteY1" fmla="*/ 535656 h 535655"/>
                  <a:gd name="connsiteX2" fmla="*/ 484374 w 3709089"/>
                  <a:gd name="connsiteY2" fmla="*/ 535656 h 535655"/>
                  <a:gd name="connsiteX3" fmla="*/ 5 w 3709089"/>
                  <a:gd name="connsiteY3" fmla="*/ 0 h 535655"/>
                </a:gdLst>
                <a:ahLst/>
                <a:cxnLst>
                  <a:cxn ang="0">
                    <a:pos x="connsiteX0" y="connsiteY0"/>
                  </a:cxn>
                  <a:cxn ang="0">
                    <a:pos x="connsiteX1" y="connsiteY1"/>
                  </a:cxn>
                  <a:cxn ang="0">
                    <a:pos x="connsiteX2" y="connsiteY2"/>
                  </a:cxn>
                  <a:cxn ang="0">
                    <a:pos x="connsiteX3" y="connsiteY3"/>
                  </a:cxn>
                </a:cxnLst>
                <a:rect l="l" t="t" r="r" b="b"/>
                <a:pathLst>
                  <a:path w="3709089" h="535655">
                    <a:moveTo>
                      <a:pt x="3704329" y="94097"/>
                    </a:moveTo>
                    <a:lnTo>
                      <a:pt x="3709090" y="535656"/>
                    </a:lnTo>
                    <a:lnTo>
                      <a:pt x="484374" y="535656"/>
                    </a:lnTo>
                    <a:cubicBezTo>
                      <a:pt x="216529" y="535656"/>
                      <a:pt x="-1233" y="465535"/>
                      <a:pt x="5" y="0"/>
                    </a:cubicBezTo>
                    <a:close/>
                  </a:path>
                </a:pathLst>
              </a:custGeom>
              <a:solidFill>
                <a:schemeClr val="bg1">
                  <a:lumMod val="75000"/>
                </a:schemeClr>
              </a:solidFill>
              <a:ln w="95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7F6CFCB-4F66-524F-92D1-221B85248351}"/>
                  </a:ext>
                </a:extLst>
              </p:cNvPr>
              <p:cNvSpPr/>
              <p:nvPr/>
            </p:nvSpPr>
            <p:spPr>
              <a:xfrm>
                <a:off x="5099839" y="5596930"/>
                <a:ext cx="291173" cy="290947"/>
              </a:xfrm>
              <a:custGeom>
                <a:avLst/>
                <a:gdLst>
                  <a:gd name="connsiteX0" fmla="*/ 291174 w 291173"/>
                  <a:gd name="connsiteY0" fmla="*/ 145474 h 290947"/>
                  <a:gd name="connsiteX1" fmla="*/ 145587 w 291173"/>
                  <a:gd name="connsiteY1" fmla="*/ 290948 h 290947"/>
                  <a:gd name="connsiteX2" fmla="*/ 0 w 291173"/>
                  <a:gd name="connsiteY2" fmla="*/ 145474 h 290947"/>
                  <a:gd name="connsiteX3" fmla="*/ 145587 w 291173"/>
                  <a:gd name="connsiteY3" fmla="*/ 0 h 290947"/>
                  <a:gd name="connsiteX4" fmla="*/ 291174 w 291173"/>
                  <a:gd name="connsiteY4" fmla="*/ 145474 h 29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73" h="290947">
                    <a:moveTo>
                      <a:pt x="291174" y="145474"/>
                    </a:moveTo>
                    <a:cubicBezTo>
                      <a:pt x="291174" y="225817"/>
                      <a:pt x="225992" y="290948"/>
                      <a:pt x="145587" y="290948"/>
                    </a:cubicBezTo>
                    <a:cubicBezTo>
                      <a:pt x="65181" y="290948"/>
                      <a:pt x="0" y="225817"/>
                      <a:pt x="0" y="145474"/>
                    </a:cubicBezTo>
                    <a:cubicBezTo>
                      <a:pt x="0" y="65131"/>
                      <a:pt x="65181" y="0"/>
                      <a:pt x="145587" y="0"/>
                    </a:cubicBezTo>
                    <a:cubicBezTo>
                      <a:pt x="225992" y="0"/>
                      <a:pt x="291174" y="65131"/>
                      <a:pt x="291174" y="145474"/>
                    </a:cubicBezTo>
                    <a:close/>
                  </a:path>
                </a:pathLst>
              </a:custGeom>
              <a:solidFill>
                <a:schemeClr val="bg1">
                  <a:lumMod val="75000"/>
                </a:schemeClr>
              </a:solidFill>
              <a:ln w="95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138992E-479B-7647-8269-A4227C1AAE54}"/>
                  </a:ext>
                </a:extLst>
              </p:cNvPr>
              <p:cNvSpPr/>
              <p:nvPr/>
            </p:nvSpPr>
            <p:spPr>
              <a:xfrm>
                <a:off x="7623090" y="5596930"/>
                <a:ext cx="291173" cy="290947"/>
              </a:xfrm>
              <a:custGeom>
                <a:avLst/>
                <a:gdLst>
                  <a:gd name="connsiteX0" fmla="*/ 291174 w 291173"/>
                  <a:gd name="connsiteY0" fmla="*/ 145474 h 290947"/>
                  <a:gd name="connsiteX1" fmla="*/ 145587 w 291173"/>
                  <a:gd name="connsiteY1" fmla="*/ 290948 h 290947"/>
                  <a:gd name="connsiteX2" fmla="*/ 1 w 291173"/>
                  <a:gd name="connsiteY2" fmla="*/ 145474 h 290947"/>
                  <a:gd name="connsiteX3" fmla="*/ 145587 w 291173"/>
                  <a:gd name="connsiteY3" fmla="*/ 0 h 290947"/>
                  <a:gd name="connsiteX4" fmla="*/ 291174 w 291173"/>
                  <a:gd name="connsiteY4" fmla="*/ 145474 h 290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73" h="290947">
                    <a:moveTo>
                      <a:pt x="291174" y="145474"/>
                    </a:moveTo>
                    <a:cubicBezTo>
                      <a:pt x="291174" y="225817"/>
                      <a:pt x="225992" y="290948"/>
                      <a:pt x="145587" y="290948"/>
                    </a:cubicBezTo>
                    <a:cubicBezTo>
                      <a:pt x="65182" y="290948"/>
                      <a:pt x="1" y="225817"/>
                      <a:pt x="1" y="145474"/>
                    </a:cubicBezTo>
                    <a:cubicBezTo>
                      <a:pt x="1" y="65131"/>
                      <a:pt x="65182" y="0"/>
                      <a:pt x="145587" y="0"/>
                    </a:cubicBezTo>
                    <a:cubicBezTo>
                      <a:pt x="225993" y="0"/>
                      <a:pt x="291174" y="65131"/>
                      <a:pt x="291174" y="145474"/>
                    </a:cubicBezTo>
                    <a:close/>
                  </a:path>
                </a:pathLst>
              </a:custGeom>
              <a:solidFill>
                <a:schemeClr val="bg1">
                  <a:lumMod val="75000"/>
                </a:schemeClr>
              </a:solidFill>
              <a:ln w="95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92BBD14-94B9-BF40-A53B-DFEE2BE7049F}"/>
                  </a:ext>
                </a:extLst>
              </p:cNvPr>
              <p:cNvSpPr/>
              <p:nvPr/>
            </p:nvSpPr>
            <p:spPr>
              <a:xfrm>
                <a:off x="8231908" y="2463487"/>
                <a:ext cx="659853" cy="2051094"/>
              </a:xfrm>
              <a:custGeom>
                <a:avLst/>
                <a:gdLst>
                  <a:gd name="connsiteX0" fmla="*/ 184055 w 659853"/>
                  <a:gd name="connsiteY0" fmla="*/ 1078352 h 2051094"/>
                  <a:gd name="connsiteX1" fmla="*/ 184055 w 659853"/>
                  <a:gd name="connsiteY1" fmla="*/ 398364 h 2051094"/>
                  <a:gd name="connsiteX2" fmla="*/ 659854 w 659853"/>
                  <a:gd name="connsiteY2" fmla="*/ 317112 h 2051094"/>
                  <a:gd name="connsiteX3" fmla="*/ 629480 w 659853"/>
                  <a:gd name="connsiteY3" fmla="*/ 150421 h 2051094"/>
                  <a:gd name="connsiteX4" fmla="*/ 184055 w 659853"/>
                  <a:gd name="connsiteY4" fmla="*/ 226536 h 2051094"/>
                  <a:gd name="connsiteX5" fmla="*/ 184055 w 659853"/>
                  <a:gd name="connsiteY5" fmla="*/ 6089 h 2051094"/>
                  <a:gd name="connsiteX6" fmla="*/ 0 w 659853"/>
                  <a:gd name="connsiteY6" fmla="*/ 0 h 2051094"/>
                  <a:gd name="connsiteX7" fmla="*/ 0 w 659853"/>
                  <a:gd name="connsiteY7" fmla="*/ 2051095 h 2051094"/>
                  <a:gd name="connsiteX8" fmla="*/ 184055 w 659853"/>
                  <a:gd name="connsiteY8" fmla="*/ 1970223 h 2051094"/>
                  <a:gd name="connsiteX9" fmla="*/ 184055 w 659853"/>
                  <a:gd name="connsiteY9" fmla="*/ 1529711 h 2051094"/>
                  <a:gd name="connsiteX10" fmla="*/ 331450 w 659853"/>
                  <a:gd name="connsiteY10" fmla="*/ 1489560 h 2051094"/>
                  <a:gd name="connsiteX11" fmla="*/ 340401 w 659853"/>
                  <a:gd name="connsiteY11" fmla="*/ 1223540 h 2051094"/>
                  <a:gd name="connsiteX12" fmla="*/ 659854 w 659853"/>
                  <a:gd name="connsiteY12" fmla="*/ 1168928 h 2051094"/>
                  <a:gd name="connsiteX13" fmla="*/ 629480 w 659853"/>
                  <a:gd name="connsiteY13" fmla="*/ 1002332 h 2051094"/>
                  <a:gd name="connsiteX14" fmla="*/ 184055 w 659853"/>
                  <a:gd name="connsiteY14" fmla="*/ 1078352 h 20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9853" h="2051094">
                    <a:moveTo>
                      <a:pt x="184055" y="1078352"/>
                    </a:moveTo>
                    <a:lnTo>
                      <a:pt x="184055" y="398364"/>
                    </a:lnTo>
                    <a:lnTo>
                      <a:pt x="659854" y="317112"/>
                    </a:lnTo>
                    <a:lnTo>
                      <a:pt x="629480" y="150421"/>
                    </a:lnTo>
                    <a:lnTo>
                      <a:pt x="184055" y="226536"/>
                    </a:lnTo>
                    <a:lnTo>
                      <a:pt x="184055" y="6089"/>
                    </a:lnTo>
                    <a:lnTo>
                      <a:pt x="0" y="0"/>
                    </a:lnTo>
                    <a:lnTo>
                      <a:pt x="0" y="2051095"/>
                    </a:lnTo>
                    <a:lnTo>
                      <a:pt x="184055" y="1970223"/>
                    </a:lnTo>
                    <a:lnTo>
                      <a:pt x="184055" y="1529711"/>
                    </a:lnTo>
                    <a:lnTo>
                      <a:pt x="331450" y="1489560"/>
                    </a:lnTo>
                    <a:lnTo>
                      <a:pt x="340401" y="1223540"/>
                    </a:lnTo>
                    <a:lnTo>
                      <a:pt x="659854" y="1168928"/>
                    </a:lnTo>
                    <a:lnTo>
                      <a:pt x="629480" y="1002332"/>
                    </a:lnTo>
                    <a:lnTo>
                      <a:pt x="184055" y="1078352"/>
                    </a:lnTo>
                    <a:close/>
                  </a:path>
                </a:pathLst>
              </a:custGeom>
              <a:solidFill>
                <a:schemeClr val="bg1">
                  <a:lumMod val="85000"/>
                </a:schemeClr>
              </a:solidFill>
              <a:ln w="95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3D0D51F-7B45-254D-AEA1-E364DFAE0F76}"/>
                  </a:ext>
                </a:extLst>
              </p:cNvPr>
              <p:cNvSpPr/>
              <p:nvPr/>
            </p:nvSpPr>
            <p:spPr>
              <a:xfrm>
                <a:off x="4526632" y="2862327"/>
                <a:ext cx="2093156" cy="2565723"/>
              </a:xfrm>
              <a:custGeom>
                <a:avLst/>
                <a:gdLst>
                  <a:gd name="connsiteX0" fmla="*/ 0 w 2093156"/>
                  <a:gd name="connsiteY0" fmla="*/ 12844 h 2565723"/>
                  <a:gd name="connsiteX1" fmla="*/ 0 w 2093156"/>
                  <a:gd name="connsiteY1" fmla="*/ 2229679 h 2565723"/>
                  <a:gd name="connsiteX2" fmla="*/ 336307 w 2093156"/>
                  <a:gd name="connsiteY2" fmla="*/ 2565724 h 2565723"/>
                  <a:gd name="connsiteX3" fmla="*/ 2093156 w 2093156"/>
                  <a:gd name="connsiteY3" fmla="*/ 2565724 h 2565723"/>
                  <a:gd name="connsiteX4" fmla="*/ 2093156 w 2093156"/>
                  <a:gd name="connsiteY4" fmla="*/ 0 h 256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156" h="2565723">
                    <a:moveTo>
                      <a:pt x="0" y="12844"/>
                    </a:moveTo>
                    <a:lnTo>
                      <a:pt x="0" y="2229679"/>
                    </a:lnTo>
                    <a:cubicBezTo>
                      <a:pt x="105" y="2415227"/>
                      <a:pt x="150614" y="2565619"/>
                      <a:pt x="336307" y="2565724"/>
                    </a:cubicBezTo>
                    <a:lnTo>
                      <a:pt x="2093156" y="2565724"/>
                    </a:lnTo>
                    <a:lnTo>
                      <a:pt x="2093156" y="0"/>
                    </a:lnTo>
                    <a:close/>
                  </a:path>
                </a:pathLst>
              </a:custGeom>
              <a:solidFill>
                <a:schemeClr val="bg1">
                  <a:lumMod val="95000"/>
                </a:schemeClr>
              </a:solidFill>
              <a:ln w="9515"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E73B1588-09B3-C24C-848F-D2B1AA4269BE}"/>
                  </a:ext>
                </a:extLst>
              </p:cNvPr>
              <p:cNvSpPr/>
              <p:nvPr/>
            </p:nvSpPr>
            <p:spPr>
              <a:xfrm>
                <a:off x="4525871" y="1804241"/>
                <a:ext cx="2094298" cy="678370"/>
              </a:xfrm>
              <a:custGeom>
                <a:avLst/>
                <a:gdLst>
                  <a:gd name="connsiteX0" fmla="*/ 1861398 w 2094298"/>
                  <a:gd name="connsiteY0" fmla="*/ 232435 h 678370"/>
                  <a:gd name="connsiteX1" fmla="*/ 931032 w 2094298"/>
                  <a:gd name="connsiteY1" fmla="*/ 232435 h 678370"/>
                  <a:gd name="connsiteX2" fmla="*/ 814772 w 2094298"/>
                  <a:gd name="connsiteY2" fmla="*/ 116265 h 678370"/>
                  <a:gd name="connsiteX3" fmla="*/ 1628783 w 2094298"/>
                  <a:gd name="connsiteY3" fmla="*/ 116265 h 678370"/>
                  <a:gd name="connsiteX4" fmla="*/ 1512523 w 2094298"/>
                  <a:gd name="connsiteY4" fmla="*/ 0 h 678370"/>
                  <a:gd name="connsiteX5" fmla="*/ 762 w 2094298"/>
                  <a:gd name="connsiteY5" fmla="*/ 0 h 678370"/>
                  <a:gd name="connsiteX6" fmla="*/ 0 w 2094298"/>
                  <a:gd name="connsiteY6" fmla="*/ 678370 h 678370"/>
                  <a:gd name="connsiteX7" fmla="*/ 2094298 w 2094298"/>
                  <a:gd name="connsiteY7" fmla="*/ 678370 h 678370"/>
                  <a:gd name="connsiteX8" fmla="*/ 2093918 w 2094298"/>
                  <a:gd name="connsiteY8" fmla="*/ 464869 h 678370"/>
                  <a:gd name="connsiteX9" fmla="*/ 1861398 w 2094298"/>
                  <a:gd name="connsiteY9" fmla="*/ 232435 h 6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4298" h="678370">
                    <a:moveTo>
                      <a:pt x="1861398" y="232435"/>
                    </a:moveTo>
                    <a:lnTo>
                      <a:pt x="931032" y="232435"/>
                    </a:lnTo>
                    <a:lnTo>
                      <a:pt x="814772" y="116265"/>
                    </a:lnTo>
                    <a:lnTo>
                      <a:pt x="1628783" y="116265"/>
                    </a:lnTo>
                    <a:lnTo>
                      <a:pt x="1512523" y="0"/>
                    </a:lnTo>
                    <a:lnTo>
                      <a:pt x="762" y="0"/>
                    </a:lnTo>
                    <a:lnTo>
                      <a:pt x="0" y="678370"/>
                    </a:lnTo>
                    <a:lnTo>
                      <a:pt x="2094298" y="678370"/>
                    </a:lnTo>
                    <a:lnTo>
                      <a:pt x="2093918" y="464869"/>
                    </a:lnTo>
                    <a:lnTo>
                      <a:pt x="1861398" y="232435"/>
                    </a:lnTo>
                    <a:close/>
                  </a:path>
                </a:pathLst>
              </a:custGeom>
              <a:solidFill>
                <a:schemeClr val="bg1">
                  <a:lumMod val="65000"/>
                </a:schemeClr>
              </a:solidFill>
              <a:ln w="95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19417E8-E977-D746-8486-931697C3A17B}"/>
                  </a:ext>
                </a:extLst>
              </p:cNvPr>
              <p:cNvSpPr/>
              <p:nvPr/>
            </p:nvSpPr>
            <p:spPr>
              <a:xfrm>
                <a:off x="4526728" y="4676040"/>
                <a:ext cx="2093060" cy="232434"/>
              </a:xfrm>
              <a:custGeom>
                <a:avLst/>
                <a:gdLst>
                  <a:gd name="connsiteX0" fmla="*/ 0 w 2093060"/>
                  <a:gd name="connsiteY0" fmla="*/ 0 h 232434"/>
                  <a:gd name="connsiteX1" fmla="*/ 0 w 2093060"/>
                  <a:gd name="connsiteY1" fmla="*/ 58132 h 232434"/>
                  <a:gd name="connsiteX2" fmla="*/ 523218 w 2093060"/>
                  <a:gd name="connsiteY2" fmla="*/ 58132 h 232434"/>
                  <a:gd name="connsiteX3" fmla="*/ 697655 w 2093060"/>
                  <a:gd name="connsiteY3" fmla="*/ 232435 h 232434"/>
                  <a:gd name="connsiteX4" fmla="*/ 2093061 w 2093060"/>
                  <a:gd name="connsiteY4" fmla="*/ 232435 h 232434"/>
                  <a:gd name="connsiteX5" fmla="*/ 2093061 w 2093060"/>
                  <a:gd name="connsiteY5" fmla="*/ 0 h 232434"/>
                  <a:gd name="connsiteX6" fmla="*/ 0 w 2093060"/>
                  <a:gd name="connsiteY6" fmla="*/ 0 h 2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060" h="232434">
                    <a:moveTo>
                      <a:pt x="0" y="0"/>
                    </a:moveTo>
                    <a:lnTo>
                      <a:pt x="0" y="58132"/>
                    </a:lnTo>
                    <a:lnTo>
                      <a:pt x="523218" y="58132"/>
                    </a:lnTo>
                    <a:lnTo>
                      <a:pt x="697655" y="232435"/>
                    </a:lnTo>
                    <a:lnTo>
                      <a:pt x="2093061" y="232435"/>
                    </a:lnTo>
                    <a:lnTo>
                      <a:pt x="2093061" y="0"/>
                    </a:lnTo>
                    <a:lnTo>
                      <a:pt x="0" y="0"/>
                    </a:lnTo>
                    <a:close/>
                  </a:path>
                </a:pathLst>
              </a:custGeom>
              <a:solidFill>
                <a:schemeClr val="bg1">
                  <a:lumMod val="85000"/>
                </a:schemeClr>
              </a:solidFill>
              <a:ln w="95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402B3D-ED0E-0A48-9441-64F1DA373FD3}"/>
                  </a:ext>
                </a:extLst>
              </p:cNvPr>
              <p:cNvSpPr/>
              <p:nvPr/>
            </p:nvSpPr>
            <p:spPr>
              <a:xfrm>
                <a:off x="4526728" y="3912802"/>
                <a:ext cx="2093060" cy="232434"/>
              </a:xfrm>
              <a:custGeom>
                <a:avLst/>
                <a:gdLst>
                  <a:gd name="connsiteX0" fmla="*/ 0 w 2093060"/>
                  <a:gd name="connsiteY0" fmla="*/ 0 h 232434"/>
                  <a:gd name="connsiteX1" fmla="*/ 0 w 2093060"/>
                  <a:gd name="connsiteY1" fmla="*/ 58132 h 232434"/>
                  <a:gd name="connsiteX2" fmla="*/ 523218 w 2093060"/>
                  <a:gd name="connsiteY2" fmla="*/ 58132 h 232434"/>
                  <a:gd name="connsiteX3" fmla="*/ 697655 w 2093060"/>
                  <a:gd name="connsiteY3" fmla="*/ 232435 h 232434"/>
                  <a:gd name="connsiteX4" fmla="*/ 2093061 w 2093060"/>
                  <a:gd name="connsiteY4" fmla="*/ 232435 h 232434"/>
                  <a:gd name="connsiteX5" fmla="*/ 2093061 w 2093060"/>
                  <a:gd name="connsiteY5" fmla="*/ 0 h 232434"/>
                  <a:gd name="connsiteX6" fmla="*/ 0 w 2093060"/>
                  <a:gd name="connsiteY6" fmla="*/ 0 h 23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3060" h="232434">
                    <a:moveTo>
                      <a:pt x="0" y="0"/>
                    </a:moveTo>
                    <a:lnTo>
                      <a:pt x="0" y="58132"/>
                    </a:lnTo>
                    <a:lnTo>
                      <a:pt x="523218" y="58132"/>
                    </a:lnTo>
                    <a:lnTo>
                      <a:pt x="697655" y="232435"/>
                    </a:lnTo>
                    <a:lnTo>
                      <a:pt x="2093061" y="232435"/>
                    </a:lnTo>
                    <a:lnTo>
                      <a:pt x="2093061" y="0"/>
                    </a:lnTo>
                    <a:lnTo>
                      <a:pt x="0" y="0"/>
                    </a:lnTo>
                    <a:close/>
                  </a:path>
                </a:pathLst>
              </a:custGeom>
              <a:solidFill>
                <a:schemeClr val="bg1">
                  <a:lumMod val="85000"/>
                </a:schemeClr>
              </a:solidFill>
              <a:ln w="95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E3F219ED-5757-7041-AF0D-268BDBE60A6E}"/>
                  </a:ext>
                </a:extLst>
              </p:cNvPr>
              <p:cNvSpPr/>
              <p:nvPr/>
            </p:nvSpPr>
            <p:spPr>
              <a:xfrm>
                <a:off x="4525871" y="2477949"/>
                <a:ext cx="2094298" cy="581704"/>
              </a:xfrm>
              <a:custGeom>
                <a:avLst/>
                <a:gdLst>
                  <a:gd name="connsiteX0" fmla="*/ 2094298 w 2094298"/>
                  <a:gd name="connsiteY0" fmla="*/ 581705 h 581704"/>
                  <a:gd name="connsiteX1" fmla="*/ 0 w 2094298"/>
                  <a:gd name="connsiteY1" fmla="*/ 581705 h 581704"/>
                  <a:gd name="connsiteX2" fmla="*/ 762 w 2094298"/>
                  <a:gd name="connsiteY2" fmla="*/ 0 h 581704"/>
                  <a:gd name="connsiteX3" fmla="*/ 2093918 w 2094298"/>
                  <a:gd name="connsiteY3" fmla="*/ 0 h 581704"/>
                  <a:gd name="connsiteX4" fmla="*/ 2094298 w 2094298"/>
                  <a:gd name="connsiteY4" fmla="*/ 581705 h 581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298" h="581704">
                    <a:moveTo>
                      <a:pt x="2094298" y="581705"/>
                    </a:moveTo>
                    <a:lnTo>
                      <a:pt x="0" y="581705"/>
                    </a:lnTo>
                    <a:lnTo>
                      <a:pt x="762" y="0"/>
                    </a:lnTo>
                    <a:lnTo>
                      <a:pt x="2093918" y="0"/>
                    </a:lnTo>
                    <a:lnTo>
                      <a:pt x="2094298" y="581705"/>
                    </a:lnTo>
                    <a:close/>
                  </a:path>
                </a:pathLst>
              </a:custGeom>
              <a:solidFill>
                <a:schemeClr val="bg1">
                  <a:lumMod val="85000"/>
                </a:schemeClr>
              </a:solidFill>
              <a:ln w="95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1546C4C-620E-1740-8567-FB56DE80197B}"/>
                  </a:ext>
                </a:extLst>
              </p:cNvPr>
              <p:cNvSpPr/>
              <p:nvPr/>
            </p:nvSpPr>
            <p:spPr>
              <a:xfrm>
                <a:off x="5224383" y="2615336"/>
                <a:ext cx="697750" cy="300747"/>
              </a:xfrm>
              <a:custGeom>
                <a:avLst/>
                <a:gdLst>
                  <a:gd name="connsiteX0" fmla="*/ 0 w 697750"/>
                  <a:gd name="connsiteY0" fmla="*/ 0 h 300747"/>
                  <a:gd name="connsiteX1" fmla="*/ 697750 w 697750"/>
                  <a:gd name="connsiteY1" fmla="*/ 0 h 300747"/>
                  <a:gd name="connsiteX2" fmla="*/ 697750 w 697750"/>
                  <a:gd name="connsiteY2" fmla="*/ 300747 h 300747"/>
                  <a:gd name="connsiteX3" fmla="*/ 0 w 697750"/>
                  <a:gd name="connsiteY3" fmla="*/ 300747 h 300747"/>
                </a:gdLst>
                <a:ahLst/>
                <a:cxnLst>
                  <a:cxn ang="0">
                    <a:pos x="connsiteX0" y="connsiteY0"/>
                  </a:cxn>
                  <a:cxn ang="0">
                    <a:pos x="connsiteX1" y="connsiteY1"/>
                  </a:cxn>
                  <a:cxn ang="0">
                    <a:pos x="connsiteX2" y="connsiteY2"/>
                  </a:cxn>
                  <a:cxn ang="0">
                    <a:pos x="connsiteX3" y="connsiteY3"/>
                  </a:cxn>
                </a:cxnLst>
                <a:rect l="l" t="t" r="r" b="b"/>
                <a:pathLst>
                  <a:path w="697750" h="300747">
                    <a:moveTo>
                      <a:pt x="0" y="0"/>
                    </a:moveTo>
                    <a:lnTo>
                      <a:pt x="697750" y="0"/>
                    </a:lnTo>
                    <a:lnTo>
                      <a:pt x="697750" y="300747"/>
                    </a:lnTo>
                    <a:lnTo>
                      <a:pt x="0" y="300747"/>
                    </a:lnTo>
                    <a:close/>
                  </a:path>
                </a:pathLst>
              </a:custGeom>
              <a:solidFill>
                <a:schemeClr val="bg1">
                  <a:lumMod val="75000"/>
                </a:schemeClr>
              </a:solidFill>
              <a:ln w="951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6D62D059-0C58-514C-951E-79D0313A46C1}"/>
                  </a:ext>
                </a:extLst>
              </p:cNvPr>
              <p:cNvSpPr/>
              <p:nvPr/>
            </p:nvSpPr>
            <p:spPr>
              <a:xfrm>
                <a:off x="6681680" y="2475190"/>
                <a:ext cx="1559369" cy="2952861"/>
              </a:xfrm>
              <a:custGeom>
                <a:avLst/>
                <a:gdLst>
                  <a:gd name="connsiteX0" fmla="*/ 857 w 1559369"/>
                  <a:gd name="connsiteY0" fmla="*/ 7421 h 2952861"/>
                  <a:gd name="connsiteX1" fmla="*/ 0 w 1559369"/>
                  <a:gd name="connsiteY1" fmla="*/ 2952861 h 2952861"/>
                  <a:gd name="connsiteX2" fmla="*/ 1552990 w 1559369"/>
                  <a:gd name="connsiteY2" fmla="*/ 2951434 h 2952861"/>
                  <a:gd name="connsiteX3" fmla="*/ 1559370 w 1559369"/>
                  <a:gd name="connsiteY3" fmla="*/ 0 h 2952861"/>
                </a:gdLst>
                <a:ahLst/>
                <a:cxnLst>
                  <a:cxn ang="0">
                    <a:pos x="connsiteX0" y="connsiteY0"/>
                  </a:cxn>
                  <a:cxn ang="0">
                    <a:pos x="connsiteX1" y="connsiteY1"/>
                  </a:cxn>
                  <a:cxn ang="0">
                    <a:pos x="connsiteX2" y="connsiteY2"/>
                  </a:cxn>
                  <a:cxn ang="0">
                    <a:pos x="connsiteX3" y="connsiteY3"/>
                  </a:cxn>
                </a:cxnLst>
                <a:rect l="l" t="t" r="r" b="b"/>
                <a:pathLst>
                  <a:path w="1559369" h="2952861">
                    <a:moveTo>
                      <a:pt x="857" y="7421"/>
                    </a:moveTo>
                    <a:cubicBezTo>
                      <a:pt x="857" y="287427"/>
                      <a:pt x="0" y="2952861"/>
                      <a:pt x="0" y="2952861"/>
                    </a:cubicBezTo>
                    <a:lnTo>
                      <a:pt x="1552990" y="2951434"/>
                    </a:lnTo>
                    <a:lnTo>
                      <a:pt x="1559370" y="0"/>
                    </a:lnTo>
                    <a:close/>
                  </a:path>
                </a:pathLst>
              </a:custGeom>
              <a:solidFill>
                <a:schemeClr val="bg1">
                  <a:lumMod val="95000"/>
                </a:schemeClr>
              </a:solidFill>
              <a:ln w="95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9EA0797-C114-9C4D-ACCE-EA796FC91603}"/>
                  </a:ext>
                </a:extLst>
              </p:cNvPr>
              <p:cNvSpPr/>
              <p:nvPr/>
            </p:nvSpPr>
            <p:spPr>
              <a:xfrm>
                <a:off x="6619788" y="2477949"/>
                <a:ext cx="62748" cy="2950102"/>
              </a:xfrm>
              <a:custGeom>
                <a:avLst/>
                <a:gdLst>
                  <a:gd name="connsiteX0" fmla="*/ 0 w 62748"/>
                  <a:gd name="connsiteY0" fmla="*/ 0 h 2950102"/>
                  <a:gd name="connsiteX1" fmla="*/ 62748 w 62748"/>
                  <a:gd name="connsiteY1" fmla="*/ 0 h 2950102"/>
                  <a:gd name="connsiteX2" fmla="*/ 62748 w 62748"/>
                  <a:gd name="connsiteY2" fmla="*/ 2950102 h 2950102"/>
                  <a:gd name="connsiteX3" fmla="*/ 0 w 62748"/>
                  <a:gd name="connsiteY3" fmla="*/ 2950102 h 2950102"/>
                </a:gdLst>
                <a:ahLst/>
                <a:cxnLst>
                  <a:cxn ang="0">
                    <a:pos x="connsiteX0" y="connsiteY0"/>
                  </a:cxn>
                  <a:cxn ang="0">
                    <a:pos x="connsiteX1" y="connsiteY1"/>
                  </a:cxn>
                  <a:cxn ang="0">
                    <a:pos x="connsiteX2" y="connsiteY2"/>
                  </a:cxn>
                  <a:cxn ang="0">
                    <a:pos x="connsiteX3" y="connsiteY3"/>
                  </a:cxn>
                </a:cxnLst>
                <a:rect l="l" t="t" r="r" b="b"/>
                <a:pathLst>
                  <a:path w="62748" h="2950102">
                    <a:moveTo>
                      <a:pt x="0" y="0"/>
                    </a:moveTo>
                    <a:lnTo>
                      <a:pt x="62748" y="0"/>
                    </a:lnTo>
                    <a:lnTo>
                      <a:pt x="62748" y="2950102"/>
                    </a:lnTo>
                    <a:lnTo>
                      <a:pt x="0" y="2950102"/>
                    </a:lnTo>
                    <a:close/>
                  </a:path>
                </a:pathLst>
              </a:custGeom>
              <a:solidFill>
                <a:schemeClr val="bg1">
                  <a:lumMod val="85000"/>
                </a:schemeClr>
              </a:solidFill>
              <a:ln w="95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54A7811-E64F-4A4D-B5A4-05607D86005C}"/>
                  </a:ext>
                </a:extLst>
              </p:cNvPr>
              <p:cNvSpPr/>
              <p:nvPr/>
            </p:nvSpPr>
            <p:spPr>
              <a:xfrm>
                <a:off x="6682631" y="1887491"/>
                <a:ext cx="2004794" cy="590458"/>
              </a:xfrm>
              <a:custGeom>
                <a:avLst/>
                <a:gdLst>
                  <a:gd name="connsiteX0" fmla="*/ 1978420 w 2004794"/>
                  <a:gd name="connsiteY0" fmla="*/ 0 h 590458"/>
                  <a:gd name="connsiteX1" fmla="*/ 2004795 w 2004794"/>
                  <a:gd name="connsiteY1" fmla="*/ 149184 h 590458"/>
                  <a:gd name="connsiteX2" fmla="*/ 1550324 w 2004794"/>
                  <a:gd name="connsiteY2" fmla="*/ 229105 h 590458"/>
                  <a:gd name="connsiteX3" fmla="*/ 1587268 w 2004794"/>
                  <a:gd name="connsiteY3" fmla="*/ 275725 h 590458"/>
                  <a:gd name="connsiteX4" fmla="*/ 1594981 w 2004794"/>
                  <a:gd name="connsiteY4" fmla="*/ 275725 h 590458"/>
                  <a:gd name="connsiteX5" fmla="*/ 1978420 w 2004794"/>
                  <a:gd name="connsiteY5" fmla="*/ 208268 h 590458"/>
                  <a:gd name="connsiteX6" fmla="*/ 2004795 w 2004794"/>
                  <a:gd name="connsiteY6" fmla="*/ 357453 h 590458"/>
                  <a:gd name="connsiteX7" fmla="*/ 1731236 w 2004794"/>
                  <a:gd name="connsiteY7" fmla="*/ 405500 h 590458"/>
                  <a:gd name="connsiteX8" fmla="*/ 1731236 w 2004794"/>
                  <a:gd name="connsiteY8" fmla="*/ 587699 h 590458"/>
                  <a:gd name="connsiteX9" fmla="*/ 0 w 2004794"/>
                  <a:gd name="connsiteY9" fmla="*/ 590458 h 590458"/>
                  <a:gd name="connsiteX10" fmla="*/ 857 w 2004794"/>
                  <a:gd name="connsiteY10" fmla="*/ 382285 h 590458"/>
                  <a:gd name="connsiteX11" fmla="*/ 261466 w 2004794"/>
                  <a:gd name="connsiteY11" fmla="*/ 129204 h 590458"/>
                  <a:gd name="connsiteX12" fmla="*/ 1402737 w 2004794"/>
                  <a:gd name="connsiteY12" fmla="*/ 43195 h 590458"/>
                  <a:gd name="connsiteX13" fmla="*/ 1443205 w 2004794"/>
                  <a:gd name="connsiteY13" fmla="*/ 94192 h 590458"/>
                  <a:gd name="connsiteX14" fmla="*/ 1978420 w 2004794"/>
                  <a:gd name="connsiteY14" fmla="*/ 0 h 5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794" h="590458">
                    <a:moveTo>
                      <a:pt x="1978420" y="0"/>
                    </a:moveTo>
                    <a:lnTo>
                      <a:pt x="2004795" y="149184"/>
                    </a:lnTo>
                    <a:lnTo>
                      <a:pt x="1550324" y="229105"/>
                    </a:lnTo>
                    <a:lnTo>
                      <a:pt x="1587268" y="275725"/>
                    </a:lnTo>
                    <a:lnTo>
                      <a:pt x="1594981" y="275725"/>
                    </a:lnTo>
                    <a:lnTo>
                      <a:pt x="1978420" y="208268"/>
                    </a:lnTo>
                    <a:lnTo>
                      <a:pt x="2004795" y="357453"/>
                    </a:lnTo>
                    <a:lnTo>
                      <a:pt x="1731236" y="405500"/>
                    </a:lnTo>
                    <a:lnTo>
                      <a:pt x="1731236" y="587699"/>
                    </a:lnTo>
                    <a:lnTo>
                      <a:pt x="0" y="590458"/>
                    </a:lnTo>
                    <a:lnTo>
                      <a:pt x="857" y="382285"/>
                    </a:lnTo>
                    <a:lnTo>
                      <a:pt x="261466" y="129204"/>
                    </a:lnTo>
                    <a:lnTo>
                      <a:pt x="1402737" y="43195"/>
                    </a:lnTo>
                    <a:lnTo>
                      <a:pt x="1443205" y="94192"/>
                    </a:lnTo>
                    <a:lnTo>
                      <a:pt x="1978420" y="0"/>
                    </a:lnTo>
                    <a:close/>
                  </a:path>
                </a:pathLst>
              </a:custGeom>
              <a:solidFill>
                <a:schemeClr val="bg1">
                  <a:lumMod val="65000"/>
                </a:schemeClr>
              </a:solidFill>
              <a:ln w="95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D5732AA-6598-C543-8EF4-5672A5C5804F}"/>
                  </a:ext>
                </a:extLst>
              </p:cNvPr>
              <p:cNvSpPr/>
              <p:nvPr/>
            </p:nvSpPr>
            <p:spPr>
              <a:xfrm>
                <a:off x="7620156" y="2806280"/>
                <a:ext cx="362922" cy="325397"/>
              </a:xfrm>
              <a:custGeom>
                <a:avLst/>
                <a:gdLst>
                  <a:gd name="connsiteX0" fmla="*/ 358855 w 362922"/>
                  <a:gd name="connsiteY0" fmla="*/ 277826 h 325397"/>
                  <a:gd name="connsiteX1" fmla="*/ 209079 w 362922"/>
                  <a:gd name="connsiteY1" fmla="*/ 16087 h 325397"/>
                  <a:gd name="connsiteX2" fmla="*/ 165565 w 362922"/>
                  <a:gd name="connsiteY2" fmla="*/ 4194 h 325397"/>
                  <a:gd name="connsiteX3" fmla="*/ 153663 w 362922"/>
                  <a:gd name="connsiteY3" fmla="*/ 16087 h 325397"/>
                  <a:gd name="connsiteX4" fmla="*/ 4076 w 362922"/>
                  <a:gd name="connsiteY4" fmla="*/ 277826 h 325397"/>
                  <a:gd name="connsiteX5" fmla="*/ 16388 w 362922"/>
                  <a:gd name="connsiteY5" fmla="*/ 321335 h 325397"/>
                  <a:gd name="connsiteX6" fmla="*/ 31880 w 362922"/>
                  <a:gd name="connsiteY6" fmla="*/ 325397 h 325397"/>
                  <a:gd name="connsiteX7" fmla="*/ 331242 w 362922"/>
                  <a:gd name="connsiteY7" fmla="*/ 325397 h 325397"/>
                  <a:gd name="connsiteX8" fmla="*/ 362921 w 362922"/>
                  <a:gd name="connsiteY8" fmla="*/ 293125 h 325397"/>
                  <a:gd name="connsiteX9" fmla="*/ 358855 w 362922"/>
                  <a:gd name="connsiteY9" fmla="*/ 277826 h 3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922" h="325397">
                    <a:moveTo>
                      <a:pt x="358855" y="277826"/>
                    </a:moveTo>
                    <a:lnTo>
                      <a:pt x="209079" y="16087"/>
                    </a:lnTo>
                    <a:cubicBezTo>
                      <a:pt x="200347" y="797"/>
                      <a:pt x="180875" y="-4531"/>
                      <a:pt x="165565" y="4194"/>
                    </a:cubicBezTo>
                    <a:cubicBezTo>
                      <a:pt x="160604" y="7020"/>
                      <a:pt x="156491" y="11130"/>
                      <a:pt x="153663" y="16087"/>
                    </a:cubicBezTo>
                    <a:lnTo>
                      <a:pt x="4076" y="277826"/>
                    </a:lnTo>
                    <a:cubicBezTo>
                      <a:pt x="-4550" y="293239"/>
                      <a:pt x="963" y="312715"/>
                      <a:pt x="16388" y="321335"/>
                    </a:cubicBezTo>
                    <a:cubicBezTo>
                      <a:pt x="21120" y="323980"/>
                      <a:pt x="26452" y="325378"/>
                      <a:pt x="31880" y="325397"/>
                    </a:cubicBezTo>
                    <a:lnTo>
                      <a:pt x="331242" y="325397"/>
                    </a:lnTo>
                    <a:cubicBezTo>
                      <a:pt x="348915" y="325226"/>
                      <a:pt x="363092" y="310774"/>
                      <a:pt x="362921" y="293125"/>
                    </a:cubicBezTo>
                    <a:cubicBezTo>
                      <a:pt x="362873" y="287759"/>
                      <a:pt x="361473" y="282507"/>
                      <a:pt x="358855" y="277826"/>
                    </a:cubicBezTo>
                    <a:close/>
                  </a:path>
                </a:pathLst>
              </a:custGeom>
              <a:solidFill>
                <a:srgbClr val="008A44"/>
              </a:solidFill>
              <a:ln w="95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C5786F9-9B54-5942-B107-4DACED1C70B0}"/>
                  </a:ext>
                </a:extLst>
              </p:cNvPr>
              <p:cNvSpPr/>
              <p:nvPr/>
            </p:nvSpPr>
            <p:spPr>
              <a:xfrm>
                <a:off x="7620156" y="2806280"/>
                <a:ext cx="362922" cy="325397"/>
              </a:xfrm>
              <a:custGeom>
                <a:avLst/>
                <a:gdLst>
                  <a:gd name="connsiteX0" fmla="*/ 358855 w 362922"/>
                  <a:gd name="connsiteY0" fmla="*/ 277826 h 325397"/>
                  <a:gd name="connsiteX1" fmla="*/ 209079 w 362922"/>
                  <a:gd name="connsiteY1" fmla="*/ 16087 h 325397"/>
                  <a:gd name="connsiteX2" fmla="*/ 165565 w 362922"/>
                  <a:gd name="connsiteY2" fmla="*/ 4194 h 325397"/>
                  <a:gd name="connsiteX3" fmla="*/ 153663 w 362922"/>
                  <a:gd name="connsiteY3" fmla="*/ 16087 h 325397"/>
                  <a:gd name="connsiteX4" fmla="*/ 4076 w 362922"/>
                  <a:gd name="connsiteY4" fmla="*/ 277826 h 325397"/>
                  <a:gd name="connsiteX5" fmla="*/ 16388 w 362922"/>
                  <a:gd name="connsiteY5" fmla="*/ 321335 h 325397"/>
                  <a:gd name="connsiteX6" fmla="*/ 31880 w 362922"/>
                  <a:gd name="connsiteY6" fmla="*/ 325397 h 325397"/>
                  <a:gd name="connsiteX7" fmla="*/ 331242 w 362922"/>
                  <a:gd name="connsiteY7" fmla="*/ 325397 h 325397"/>
                  <a:gd name="connsiteX8" fmla="*/ 362921 w 362922"/>
                  <a:gd name="connsiteY8" fmla="*/ 293125 h 325397"/>
                  <a:gd name="connsiteX9" fmla="*/ 358855 w 362922"/>
                  <a:gd name="connsiteY9" fmla="*/ 277826 h 32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922" h="325397">
                    <a:moveTo>
                      <a:pt x="358855" y="277826"/>
                    </a:moveTo>
                    <a:lnTo>
                      <a:pt x="209079" y="16087"/>
                    </a:lnTo>
                    <a:cubicBezTo>
                      <a:pt x="200347" y="797"/>
                      <a:pt x="180875" y="-4531"/>
                      <a:pt x="165565" y="4194"/>
                    </a:cubicBezTo>
                    <a:cubicBezTo>
                      <a:pt x="160604" y="7020"/>
                      <a:pt x="156491" y="11130"/>
                      <a:pt x="153663" y="16087"/>
                    </a:cubicBezTo>
                    <a:lnTo>
                      <a:pt x="4076" y="277826"/>
                    </a:lnTo>
                    <a:cubicBezTo>
                      <a:pt x="-4550" y="293239"/>
                      <a:pt x="963" y="312715"/>
                      <a:pt x="16388" y="321335"/>
                    </a:cubicBezTo>
                    <a:cubicBezTo>
                      <a:pt x="21120" y="323980"/>
                      <a:pt x="26452" y="325378"/>
                      <a:pt x="31880" y="325397"/>
                    </a:cubicBezTo>
                    <a:lnTo>
                      <a:pt x="331242" y="325397"/>
                    </a:lnTo>
                    <a:cubicBezTo>
                      <a:pt x="348915" y="325226"/>
                      <a:pt x="363092" y="310774"/>
                      <a:pt x="362921" y="293125"/>
                    </a:cubicBezTo>
                    <a:cubicBezTo>
                      <a:pt x="362873" y="287759"/>
                      <a:pt x="361473" y="282507"/>
                      <a:pt x="358855" y="277826"/>
                    </a:cubicBezTo>
                    <a:close/>
                  </a:path>
                </a:pathLst>
              </a:custGeom>
              <a:solidFill>
                <a:srgbClr val="FAA61A"/>
              </a:solidFill>
              <a:ln w="951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9368F06-0118-1F48-BB24-63354455651E}"/>
                  </a:ext>
                </a:extLst>
              </p:cNvPr>
              <p:cNvSpPr/>
              <p:nvPr/>
            </p:nvSpPr>
            <p:spPr>
              <a:xfrm>
                <a:off x="7775914" y="3039198"/>
                <a:ext cx="51226" cy="51186"/>
              </a:xfrm>
              <a:custGeom>
                <a:avLst/>
                <a:gdLst>
                  <a:gd name="connsiteX0" fmla="*/ 0 w 51226"/>
                  <a:gd name="connsiteY0" fmla="*/ 0 h 51186"/>
                  <a:gd name="connsiteX1" fmla="*/ 51227 w 51226"/>
                  <a:gd name="connsiteY1" fmla="*/ 0 h 51186"/>
                  <a:gd name="connsiteX2" fmla="*/ 51227 w 51226"/>
                  <a:gd name="connsiteY2" fmla="*/ 51187 h 51186"/>
                  <a:gd name="connsiteX3" fmla="*/ 0 w 51226"/>
                  <a:gd name="connsiteY3" fmla="*/ 51187 h 51186"/>
                </a:gdLst>
                <a:ahLst/>
                <a:cxnLst>
                  <a:cxn ang="0">
                    <a:pos x="connsiteX0" y="connsiteY0"/>
                  </a:cxn>
                  <a:cxn ang="0">
                    <a:pos x="connsiteX1" y="connsiteY1"/>
                  </a:cxn>
                  <a:cxn ang="0">
                    <a:pos x="connsiteX2" y="connsiteY2"/>
                  </a:cxn>
                  <a:cxn ang="0">
                    <a:pos x="connsiteX3" y="connsiteY3"/>
                  </a:cxn>
                </a:cxnLst>
                <a:rect l="l" t="t" r="r" b="b"/>
                <a:pathLst>
                  <a:path w="51226" h="51186">
                    <a:moveTo>
                      <a:pt x="0" y="0"/>
                    </a:moveTo>
                    <a:lnTo>
                      <a:pt x="51227" y="0"/>
                    </a:lnTo>
                    <a:lnTo>
                      <a:pt x="51227" y="51187"/>
                    </a:lnTo>
                    <a:lnTo>
                      <a:pt x="0" y="51187"/>
                    </a:lnTo>
                    <a:close/>
                  </a:path>
                </a:pathLst>
              </a:custGeom>
              <a:solidFill>
                <a:srgbClr val="FFFFFF"/>
              </a:solidFill>
              <a:ln w="951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FD1A4B1-4859-2F4E-92B5-318AA4A9D3CA}"/>
                  </a:ext>
                </a:extLst>
              </p:cNvPr>
              <p:cNvSpPr/>
              <p:nvPr/>
            </p:nvSpPr>
            <p:spPr>
              <a:xfrm>
                <a:off x="7771533" y="2894961"/>
                <a:ext cx="59987" cy="118643"/>
              </a:xfrm>
              <a:custGeom>
                <a:avLst/>
                <a:gdLst>
                  <a:gd name="connsiteX0" fmla="*/ 55607 w 59987"/>
                  <a:gd name="connsiteY0" fmla="*/ 118643 h 118643"/>
                  <a:gd name="connsiteX1" fmla="*/ 4380 w 59987"/>
                  <a:gd name="connsiteY1" fmla="*/ 118643 h 118643"/>
                  <a:gd name="connsiteX2" fmla="*/ 0 w 59987"/>
                  <a:gd name="connsiteY2" fmla="*/ 0 h 118643"/>
                  <a:gd name="connsiteX3" fmla="*/ 59987 w 59987"/>
                  <a:gd name="connsiteY3" fmla="*/ 0 h 118643"/>
                  <a:gd name="connsiteX4" fmla="*/ 55607 w 59987"/>
                  <a:gd name="connsiteY4" fmla="*/ 118643 h 11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87" h="118643">
                    <a:moveTo>
                      <a:pt x="55607" y="118643"/>
                    </a:moveTo>
                    <a:lnTo>
                      <a:pt x="4380" y="118643"/>
                    </a:lnTo>
                    <a:lnTo>
                      <a:pt x="0" y="0"/>
                    </a:lnTo>
                    <a:lnTo>
                      <a:pt x="59987" y="0"/>
                    </a:lnTo>
                    <a:lnTo>
                      <a:pt x="55607" y="118643"/>
                    </a:lnTo>
                    <a:close/>
                  </a:path>
                </a:pathLst>
              </a:custGeom>
              <a:solidFill>
                <a:srgbClr val="FFFFFF"/>
              </a:solidFill>
              <a:ln w="951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B86CC99-6619-0149-A32D-32A8F25BBFE1}"/>
                  </a:ext>
                </a:extLst>
              </p:cNvPr>
              <p:cNvSpPr/>
              <p:nvPr/>
            </p:nvSpPr>
            <p:spPr>
              <a:xfrm>
                <a:off x="7507021" y="2706768"/>
                <a:ext cx="589012" cy="588555"/>
              </a:xfrm>
              <a:custGeom>
                <a:avLst/>
                <a:gdLst>
                  <a:gd name="connsiteX0" fmla="*/ 589012 w 589012"/>
                  <a:gd name="connsiteY0" fmla="*/ 294278 h 588555"/>
                  <a:gd name="connsiteX1" fmla="*/ 294506 w 589012"/>
                  <a:gd name="connsiteY1" fmla="*/ 588555 h 588555"/>
                  <a:gd name="connsiteX2" fmla="*/ 0 w 589012"/>
                  <a:gd name="connsiteY2" fmla="*/ 294278 h 588555"/>
                  <a:gd name="connsiteX3" fmla="*/ 294506 w 589012"/>
                  <a:gd name="connsiteY3" fmla="*/ 0 h 588555"/>
                  <a:gd name="connsiteX4" fmla="*/ 589012 w 589012"/>
                  <a:gd name="connsiteY4" fmla="*/ 294278 h 58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12" h="588555">
                    <a:moveTo>
                      <a:pt x="589012" y="294278"/>
                    </a:moveTo>
                    <a:cubicBezTo>
                      <a:pt x="589012" y="456803"/>
                      <a:pt x="457157" y="588555"/>
                      <a:pt x="294506" y="588555"/>
                    </a:cubicBezTo>
                    <a:cubicBezTo>
                      <a:pt x="131855" y="588555"/>
                      <a:pt x="0" y="456803"/>
                      <a:pt x="0" y="294278"/>
                    </a:cubicBezTo>
                    <a:cubicBezTo>
                      <a:pt x="0" y="131753"/>
                      <a:pt x="131855" y="0"/>
                      <a:pt x="294506" y="0"/>
                    </a:cubicBezTo>
                    <a:cubicBezTo>
                      <a:pt x="457157" y="0"/>
                      <a:pt x="589012" y="131753"/>
                      <a:pt x="589012" y="294278"/>
                    </a:cubicBezTo>
                    <a:close/>
                  </a:path>
                </a:pathLst>
              </a:custGeom>
              <a:noFill/>
              <a:ln w="28831" cap="flat">
                <a:solidFill>
                  <a:srgbClr val="FAA61A"/>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C457D55-C2CD-7B46-95A6-B5423F02C877}"/>
                  </a:ext>
                </a:extLst>
              </p:cNvPr>
              <p:cNvSpPr/>
              <p:nvPr/>
            </p:nvSpPr>
            <p:spPr>
              <a:xfrm>
                <a:off x="6948001" y="4707723"/>
                <a:ext cx="589012" cy="588555"/>
              </a:xfrm>
              <a:custGeom>
                <a:avLst/>
                <a:gdLst>
                  <a:gd name="connsiteX0" fmla="*/ 589013 w 589012"/>
                  <a:gd name="connsiteY0" fmla="*/ 294277 h 588555"/>
                  <a:gd name="connsiteX1" fmla="*/ 294507 w 589012"/>
                  <a:gd name="connsiteY1" fmla="*/ 588555 h 588555"/>
                  <a:gd name="connsiteX2" fmla="*/ 0 w 589012"/>
                  <a:gd name="connsiteY2" fmla="*/ 294277 h 588555"/>
                  <a:gd name="connsiteX3" fmla="*/ 294507 w 589012"/>
                  <a:gd name="connsiteY3" fmla="*/ 0 h 588555"/>
                  <a:gd name="connsiteX4" fmla="*/ 589013 w 589012"/>
                  <a:gd name="connsiteY4" fmla="*/ 294277 h 58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12" h="588555">
                    <a:moveTo>
                      <a:pt x="589013" y="294277"/>
                    </a:moveTo>
                    <a:cubicBezTo>
                      <a:pt x="589013" y="456802"/>
                      <a:pt x="457158" y="588555"/>
                      <a:pt x="294507" y="588555"/>
                    </a:cubicBezTo>
                    <a:cubicBezTo>
                      <a:pt x="131855" y="588555"/>
                      <a:pt x="0" y="456802"/>
                      <a:pt x="0" y="294277"/>
                    </a:cubicBezTo>
                    <a:cubicBezTo>
                      <a:pt x="0" y="131753"/>
                      <a:pt x="131855" y="0"/>
                      <a:pt x="294507" y="0"/>
                    </a:cubicBezTo>
                    <a:cubicBezTo>
                      <a:pt x="457158" y="0"/>
                      <a:pt x="589013" y="131753"/>
                      <a:pt x="589013" y="294277"/>
                    </a:cubicBezTo>
                    <a:close/>
                  </a:path>
                </a:pathLst>
              </a:custGeom>
              <a:noFill/>
              <a:ln w="28831" cap="flat">
                <a:solidFill>
                  <a:srgbClr val="008A44"/>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8B353D8-D4B8-0C4B-801C-C8ABC1C94BC8}"/>
                  </a:ext>
                </a:extLst>
              </p:cNvPr>
              <p:cNvSpPr/>
              <p:nvPr/>
            </p:nvSpPr>
            <p:spPr>
              <a:xfrm>
                <a:off x="7041881" y="4802190"/>
                <a:ext cx="401349" cy="400845"/>
              </a:xfrm>
              <a:custGeom>
                <a:avLst/>
                <a:gdLst>
                  <a:gd name="connsiteX0" fmla="*/ 278800 w 401349"/>
                  <a:gd name="connsiteY0" fmla="*/ 15899 h 400845"/>
                  <a:gd name="connsiteX1" fmla="*/ 385634 w 401349"/>
                  <a:gd name="connsiteY1" fmla="*/ 123696 h 400845"/>
                  <a:gd name="connsiteX2" fmla="*/ 401344 w 401349"/>
                  <a:gd name="connsiteY2" fmla="*/ 202094 h 400845"/>
                  <a:gd name="connsiteX3" fmla="*/ 385634 w 401349"/>
                  <a:gd name="connsiteY3" fmla="*/ 279921 h 400845"/>
                  <a:gd name="connsiteX4" fmla="*/ 342596 w 401349"/>
                  <a:gd name="connsiteY4" fmla="*/ 343096 h 400845"/>
                  <a:gd name="connsiteX5" fmla="*/ 278800 w 401349"/>
                  <a:gd name="connsiteY5" fmla="*/ 385340 h 400845"/>
                  <a:gd name="connsiteX6" fmla="*/ 122454 w 401349"/>
                  <a:gd name="connsiteY6" fmla="*/ 385340 h 400845"/>
                  <a:gd name="connsiteX7" fmla="*/ 58658 w 401349"/>
                  <a:gd name="connsiteY7" fmla="*/ 342620 h 400845"/>
                  <a:gd name="connsiteX8" fmla="*/ 15620 w 401349"/>
                  <a:gd name="connsiteY8" fmla="*/ 279255 h 400845"/>
                  <a:gd name="connsiteX9" fmla="*/ 5 w 401349"/>
                  <a:gd name="connsiteY9" fmla="*/ 201428 h 400845"/>
                  <a:gd name="connsiteX10" fmla="*/ 15620 w 401349"/>
                  <a:gd name="connsiteY10" fmla="*/ 123125 h 400845"/>
                  <a:gd name="connsiteX11" fmla="*/ 58658 w 401349"/>
                  <a:gd name="connsiteY11" fmla="*/ 59094 h 400845"/>
                  <a:gd name="connsiteX12" fmla="*/ 122454 w 401349"/>
                  <a:gd name="connsiteY12" fmla="*/ 15899 h 400845"/>
                  <a:gd name="connsiteX13" fmla="*/ 200627 w 401349"/>
                  <a:gd name="connsiteY13" fmla="*/ 10 h 400845"/>
                  <a:gd name="connsiteX14" fmla="*/ 278800 w 401349"/>
                  <a:gd name="connsiteY14" fmla="*/ 15899 h 40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1349" h="400845">
                    <a:moveTo>
                      <a:pt x="278800" y="15899"/>
                    </a:moveTo>
                    <a:cubicBezTo>
                      <a:pt x="326961" y="36764"/>
                      <a:pt x="365229" y="75373"/>
                      <a:pt x="385634" y="123696"/>
                    </a:cubicBezTo>
                    <a:cubicBezTo>
                      <a:pt x="396108" y="148500"/>
                      <a:pt x="401449" y="175169"/>
                      <a:pt x="401344" y="202094"/>
                    </a:cubicBezTo>
                    <a:cubicBezTo>
                      <a:pt x="401544" y="228839"/>
                      <a:pt x="396193" y="255346"/>
                      <a:pt x="385634" y="279921"/>
                    </a:cubicBezTo>
                    <a:cubicBezTo>
                      <a:pt x="375560" y="303593"/>
                      <a:pt x="360944" y="325057"/>
                      <a:pt x="342596" y="343096"/>
                    </a:cubicBezTo>
                    <a:cubicBezTo>
                      <a:pt x="324219" y="361107"/>
                      <a:pt x="302567" y="375445"/>
                      <a:pt x="278800" y="385340"/>
                    </a:cubicBezTo>
                    <a:cubicBezTo>
                      <a:pt x="228735" y="406014"/>
                      <a:pt x="172519" y="406014"/>
                      <a:pt x="122454" y="385340"/>
                    </a:cubicBezTo>
                    <a:cubicBezTo>
                      <a:pt x="98687" y="375236"/>
                      <a:pt x="77045" y="360745"/>
                      <a:pt x="58658" y="342620"/>
                    </a:cubicBezTo>
                    <a:cubicBezTo>
                      <a:pt x="40386" y="324438"/>
                      <a:pt x="25780" y="302936"/>
                      <a:pt x="15620" y="279255"/>
                    </a:cubicBezTo>
                    <a:cubicBezTo>
                      <a:pt x="5137" y="254651"/>
                      <a:pt x="-186" y="228163"/>
                      <a:pt x="5" y="201428"/>
                    </a:cubicBezTo>
                    <a:cubicBezTo>
                      <a:pt x="-186" y="174541"/>
                      <a:pt x="5127" y="147891"/>
                      <a:pt x="15620" y="123125"/>
                    </a:cubicBezTo>
                    <a:cubicBezTo>
                      <a:pt x="25665" y="99187"/>
                      <a:pt x="40282" y="77437"/>
                      <a:pt x="58658" y="59094"/>
                    </a:cubicBezTo>
                    <a:cubicBezTo>
                      <a:pt x="77026" y="40827"/>
                      <a:pt x="98669" y="26174"/>
                      <a:pt x="122454" y="15899"/>
                    </a:cubicBezTo>
                    <a:cubicBezTo>
                      <a:pt x="147125" y="5243"/>
                      <a:pt x="173747" y="-171"/>
                      <a:pt x="200627" y="10"/>
                    </a:cubicBezTo>
                    <a:cubicBezTo>
                      <a:pt x="227516" y="-266"/>
                      <a:pt x="254158" y="5148"/>
                      <a:pt x="278800" y="15899"/>
                    </a:cubicBezTo>
                    <a:close/>
                  </a:path>
                </a:pathLst>
              </a:custGeom>
              <a:solidFill>
                <a:srgbClr val="008A44"/>
              </a:solidFill>
              <a:ln w="95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9BBE92D-DBEE-1D43-96EC-E8225E5509EE}"/>
                  </a:ext>
                </a:extLst>
              </p:cNvPr>
              <p:cNvSpPr/>
              <p:nvPr/>
            </p:nvSpPr>
            <p:spPr>
              <a:xfrm>
                <a:off x="7113489" y="4916086"/>
                <a:ext cx="258038" cy="198278"/>
              </a:xfrm>
              <a:custGeom>
                <a:avLst/>
                <a:gdLst>
                  <a:gd name="connsiteX0" fmla="*/ 258039 w 258038"/>
                  <a:gd name="connsiteY0" fmla="*/ 40721 h 198278"/>
                  <a:gd name="connsiteX1" fmla="*/ 217285 w 258038"/>
                  <a:gd name="connsiteY1" fmla="*/ 0 h 198278"/>
                  <a:gd name="connsiteX2" fmla="*/ 100359 w 258038"/>
                  <a:gd name="connsiteY2" fmla="*/ 116836 h 198278"/>
                  <a:gd name="connsiteX3" fmla="*/ 40753 w 258038"/>
                  <a:gd name="connsiteY3" fmla="*/ 57276 h 198278"/>
                  <a:gd name="connsiteX4" fmla="*/ 0 w 258038"/>
                  <a:gd name="connsiteY4" fmla="*/ 97998 h 198278"/>
                  <a:gd name="connsiteX5" fmla="*/ 100359 w 258038"/>
                  <a:gd name="connsiteY5" fmla="*/ 198278 h 198278"/>
                  <a:gd name="connsiteX6" fmla="*/ 258039 w 258038"/>
                  <a:gd name="connsiteY6" fmla="*/ 40721 h 19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038" h="198278">
                    <a:moveTo>
                      <a:pt x="258039" y="40721"/>
                    </a:moveTo>
                    <a:lnTo>
                      <a:pt x="217285" y="0"/>
                    </a:lnTo>
                    <a:lnTo>
                      <a:pt x="100359" y="116836"/>
                    </a:lnTo>
                    <a:lnTo>
                      <a:pt x="40753" y="57276"/>
                    </a:lnTo>
                    <a:lnTo>
                      <a:pt x="0" y="97998"/>
                    </a:lnTo>
                    <a:lnTo>
                      <a:pt x="100359" y="198278"/>
                    </a:lnTo>
                    <a:lnTo>
                      <a:pt x="258039" y="40721"/>
                    </a:lnTo>
                    <a:close/>
                  </a:path>
                </a:pathLst>
              </a:custGeom>
              <a:solidFill>
                <a:srgbClr val="FFFFFF"/>
              </a:solidFill>
              <a:ln w="951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150A07D-F8CF-EB4D-8D14-BDE118521192}"/>
                  </a:ext>
                </a:extLst>
              </p:cNvPr>
              <p:cNvSpPr/>
              <p:nvPr/>
            </p:nvSpPr>
            <p:spPr>
              <a:xfrm>
                <a:off x="5627627" y="3155844"/>
                <a:ext cx="589012" cy="588555"/>
              </a:xfrm>
              <a:custGeom>
                <a:avLst/>
                <a:gdLst>
                  <a:gd name="connsiteX0" fmla="*/ 589013 w 589012"/>
                  <a:gd name="connsiteY0" fmla="*/ 294278 h 588555"/>
                  <a:gd name="connsiteX1" fmla="*/ 294506 w 589012"/>
                  <a:gd name="connsiteY1" fmla="*/ 588555 h 588555"/>
                  <a:gd name="connsiteX2" fmla="*/ 0 w 589012"/>
                  <a:gd name="connsiteY2" fmla="*/ 294278 h 588555"/>
                  <a:gd name="connsiteX3" fmla="*/ 294506 w 589012"/>
                  <a:gd name="connsiteY3" fmla="*/ 0 h 588555"/>
                  <a:gd name="connsiteX4" fmla="*/ 589013 w 589012"/>
                  <a:gd name="connsiteY4" fmla="*/ 294278 h 58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12" h="588555">
                    <a:moveTo>
                      <a:pt x="589013" y="294278"/>
                    </a:moveTo>
                    <a:cubicBezTo>
                      <a:pt x="589013" y="456803"/>
                      <a:pt x="457158" y="588555"/>
                      <a:pt x="294506" y="588555"/>
                    </a:cubicBezTo>
                    <a:cubicBezTo>
                      <a:pt x="131855" y="588555"/>
                      <a:pt x="0" y="456803"/>
                      <a:pt x="0" y="294278"/>
                    </a:cubicBezTo>
                    <a:cubicBezTo>
                      <a:pt x="0" y="131753"/>
                      <a:pt x="131855" y="0"/>
                      <a:pt x="294506" y="0"/>
                    </a:cubicBezTo>
                    <a:cubicBezTo>
                      <a:pt x="457158" y="0"/>
                      <a:pt x="589013" y="131753"/>
                      <a:pt x="589013" y="294278"/>
                    </a:cubicBezTo>
                    <a:close/>
                  </a:path>
                </a:pathLst>
              </a:custGeom>
              <a:noFill/>
              <a:ln w="28831" cap="flat">
                <a:solidFill>
                  <a:srgbClr val="008A44"/>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131F71B-6CC6-AD41-8DCA-FA7DA5F79850}"/>
                  </a:ext>
                </a:extLst>
              </p:cNvPr>
              <p:cNvSpPr/>
              <p:nvPr/>
            </p:nvSpPr>
            <p:spPr>
              <a:xfrm>
                <a:off x="5721416" y="3249560"/>
                <a:ext cx="401339" cy="401128"/>
              </a:xfrm>
              <a:custGeom>
                <a:avLst/>
                <a:gdLst>
                  <a:gd name="connsiteX0" fmla="*/ 278796 w 401339"/>
                  <a:gd name="connsiteY0" fmla="*/ 16174 h 401128"/>
                  <a:gd name="connsiteX1" fmla="*/ 342686 w 401339"/>
                  <a:gd name="connsiteY1" fmla="*/ 59845 h 401128"/>
                  <a:gd name="connsiteX2" fmla="*/ 385629 w 401339"/>
                  <a:gd name="connsiteY2" fmla="*/ 124067 h 401128"/>
                  <a:gd name="connsiteX3" fmla="*/ 385629 w 401339"/>
                  <a:gd name="connsiteY3" fmla="*/ 280292 h 401128"/>
                  <a:gd name="connsiteX4" fmla="*/ 342686 w 401339"/>
                  <a:gd name="connsiteY4" fmla="*/ 343372 h 401128"/>
                  <a:gd name="connsiteX5" fmla="*/ 278796 w 401339"/>
                  <a:gd name="connsiteY5" fmla="*/ 385615 h 401128"/>
                  <a:gd name="connsiteX6" fmla="*/ 200718 w 401339"/>
                  <a:gd name="connsiteY6" fmla="*/ 401123 h 401128"/>
                  <a:gd name="connsiteX7" fmla="*/ 122544 w 401339"/>
                  <a:gd name="connsiteY7" fmla="*/ 385425 h 401128"/>
                  <a:gd name="connsiteX8" fmla="*/ 58654 w 401339"/>
                  <a:gd name="connsiteY8" fmla="*/ 342706 h 401128"/>
                  <a:gd name="connsiteX9" fmla="*/ 15711 w 401339"/>
                  <a:gd name="connsiteY9" fmla="*/ 279435 h 401128"/>
                  <a:gd name="connsiteX10" fmla="*/ 15711 w 401339"/>
                  <a:gd name="connsiteY10" fmla="*/ 123210 h 401128"/>
                  <a:gd name="connsiteX11" fmla="*/ 58654 w 401339"/>
                  <a:gd name="connsiteY11" fmla="*/ 59179 h 401128"/>
                  <a:gd name="connsiteX12" fmla="*/ 122544 w 401339"/>
                  <a:gd name="connsiteY12" fmla="*/ 15984 h 401128"/>
                  <a:gd name="connsiteX13" fmla="*/ 278796 w 401339"/>
                  <a:gd name="connsiteY13" fmla="*/ 15984 h 40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339" h="401128">
                    <a:moveTo>
                      <a:pt x="278796" y="16174"/>
                    </a:moveTo>
                    <a:cubicBezTo>
                      <a:pt x="302666" y="26555"/>
                      <a:pt x="324347" y="41378"/>
                      <a:pt x="342686" y="59845"/>
                    </a:cubicBezTo>
                    <a:cubicBezTo>
                      <a:pt x="360978" y="78312"/>
                      <a:pt x="375555" y="100119"/>
                      <a:pt x="385629" y="124067"/>
                    </a:cubicBezTo>
                    <a:cubicBezTo>
                      <a:pt x="406577" y="174036"/>
                      <a:pt x="406577" y="230322"/>
                      <a:pt x="385629" y="280292"/>
                    </a:cubicBezTo>
                    <a:cubicBezTo>
                      <a:pt x="375536" y="303897"/>
                      <a:pt x="360949" y="325313"/>
                      <a:pt x="342686" y="343372"/>
                    </a:cubicBezTo>
                    <a:cubicBezTo>
                      <a:pt x="324271" y="361382"/>
                      <a:pt x="302590" y="375720"/>
                      <a:pt x="278796" y="385615"/>
                    </a:cubicBezTo>
                    <a:cubicBezTo>
                      <a:pt x="254087" y="396014"/>
                      <a:pt x="227521" y="401285"/>
                      <a:pt x="200718" y="401123"/>
                    </a:cubicBezTo>
                    <a:cubicBezTo>
                      <a:pt x="173857" y="401323"/>
                      <a:pt x="147244" y="395976"/>
                      <a:pt x="122544" y="385425"/>
                    </a:cubicBezTo>
                    <a:cubicBezTo>
                      <a:pt x="98731" y="375359"/>
                      <a:pt x="77050" y="360859"/>
                      <a:pt x="58654" y="342706"/>
                    </a:cubicBezTo>
                    <a:cubicBezTo>
                      <a:pt x="40410" y="324571"/>
                      <a:pt x="25823" y="303088"/>
                      <a:pt x="15711" y="279435"/>
                    </a:cubicBezTo>
                    <a:cubicBezTo>
                      <a:pt x="-5237" y="229466"/>
                      <a:pt x="-5237" y="173180"/>
                      <a:pt x="15711" y="123210"/>
                    </a:cubicBezTo>
                    <a:cubicBezTo>
                      <a:pt x="25794" y="99320"/>
                      <a:pt x="40372" y="77580"/>
                      <a:pt x="58654" y="59179"/>
                    </a:cubicBezTo>
                    <a:cubicBezTo>
                      <a:pt x="77050" y="40912"/>
                      <a:pt x="98731" y="26260"/>
                      <a:pt x="122544" y="15984"/>
                    </a:cubicBezTo>
                    <a:cubicBezTo>
                      <a:pt x="172448" y="-5328"/>
                      <a:pt x="228892" y="-5328"/>
                      <a:pt x="278796" y="15984"/>
                    </a:cubicBezTo>
                    <a:close/>
                  </a:path>
                </a:pathLst>
              </a:custGeom>
              <a:solidFill>
                <a:srgbClr val="008A44"/>
              </a:solidFill>
              <a:ln w="951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C0A8E9DB-934B-DE4B-BABB-8CB5EC1E0F68}"/>
                  </a:ext>
                </a:extLst>
              </p:cNvPr>
              <p:cNvSpPr/>
              <p:nvPr/>
            </p:nvSpPr>
            <p:spPr>
              <a:xfrm>
                <a:off x="5793114" y="3364207"/>
                <a:ext cx="257942" cy="198278"/>
              </a:xfrm>
              <a:custGeom>
                <a:avLst/>
                <a:gdLst>
                  <a:gd name="connsiteX0" fmla="*/ 257943 w 257942"/>
                  <a:gd name="connsiteY0" fmla="*/ 40721 h 198278"/>
                  <a:gd name="connsiteX1" fmla="*/ 217190 w 257942"/>
                  <a:gd name="connsiteY1" fmla="*/ 0 h 198278"/>
                  <a:gd name="connsiteX2" fmla="*/ 100264 w 257942"/>
                  <a:gd name="connsiteY2" fmla="*/ 116836 h 198278"/>
                  <a:gd name="connsiteX3" fmla="*/ 40753 w 257942"/>
                  <a:gd name="connsiteY3" fmla="*/ 57276 h 198278"/>
                  <a:gd name="connsiteX4" fmla="*/ 0 w 257942"/>
                  <a:gd name="connsiteY4" fmla="*/ 97997 h 198278"/>
                  <a:gd name="connsiteX5" fmla="*/ 100264 w 257942"/>
                  <a:gd name="connsiteY5" fmla="*/ 198278 h 198278"/>
                  <a:gd name="connsiteX6" fmla="*/ 257943 w 257942"/>
                  <a:gd name="connsiteY6" fmla="*/ 40721 h 19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42" h="198278">
                    <a:moveTo>
                      <a:pt x="257943" y="40721"/>
                    </a:moveTo>
                    <a:lnTo>
                      <a:pt x="217190" y="0"/>
                    </a:lnTo>
                    <a:lnTo>
                      <a:pt x="100264" y="116836"/>
                    </a:lnTo>
                    <a:lnTo>
                      <a:pt x="40753" y="57276"/>
                    </a:lnTo>
                    <a:lnTo>
                      <a:pt x="0" y="97997"/>
                    </a:lnTo>
                    <a:lnTo>
                      <a:pt x="100264" y="198278"/>
                    </a:lnTo>
                    <a:lnTo>
                      <a:pt x="257943" y="40721"/>
                    </a:lnTo>
                    <a:close/>
                  </a:path>
                </a:pathLst>
              </a:custGeom>
              <a:solidFill>
                <a:srgbClr val="FFFFFF"/>
              </a:solidFill>
              <a:ln w="951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2232A46-4371-4046-A38C-62F06BA66BC4}"/>
                  </a:ext>
                </a:extLst>
              </p:cNvPr>
              <p:cNvSpPr/>
              <p:nvPr/>
            </p:nvSpPr>
            <p:spPr>
              <a:xfrm>
                <a:off x="4592142" y="4792210"/>
                <a:ext cx="589012" cy="588555"/>
              </a:xfrm>
              <a:custGeom>
                <a:avLst/>
                <a:gdLst>
                  <a:gd name="connsiteX0" fmla="*/ 589013 w 589012"/>
                  <a:gd name="connsiteY0" fmla="*/ 294278 h 588555"/>
                  <a:gd name="connsiteX1" fmla="*/ 294506 w 589012"/>
                  <a:gd name="connsiteY1" fmla="*/ 588555 h 588555"/>
                  <a:gd name="connsiteX2" fmla="*/ 0 w 589012"/>
                  <a:gd name="connsiteY2" fmla="*/ 294278 h 588555"/>
                  <a:gd name="connsiteX3" fmla="*/ 294506 w 589012"/>
                  <a:gd name="connsiteY3" fmla="*/ 0 h 588555"/>
                  <a:gd name="connsiteX4" fmla="*/ 589013 w 589012"/>
                  <a:gd name="connsiteY4" fmla="*/ 294278 h 588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12" h="588555">
                    <a:moveTo>
                      <a:pt x="589013" y="294278"/>
                    </a:moveTo>
                    <a:cubicBezTo>
                      <a:pt x="589013" y="456802"/>
                      <a:pt x="457158" y="588555"/>
                      <a:pt x="294506" y="588555"/>
                    </a:cubicBezTo>
                    <a:cubicBezTo>
                      <a:pt x="131855" y="588555"/>
                      <a:pt x="0" y="456802"/>
                      <a:pt x="0" y="294278"/>
                    </a:cubicBezTo>
                    <a:cubicBezTo>
                      <a:pt x="0" y="131753"/>
                      <a:pt x="131855" y="0"/>
                      <a:pt x="294506" y="0"/>
                    </a:cubicBezTo>
                    <a:cubicBezTo>
                      <a:pt x="457158" y="0"/>
                      <a:pt x="589013" y="131753"/>
                      <a:pt x="589013" y="294278"/>
                    </a:cubicBezTo>
                    <a:close/>
                  </a:path>
                </a:pathLst>
              </a:custGeom>
              <a:noFill/>
              <a:ln w="28831" cap="flat">
                <a:solidFill>
                  <a:srgbClr val="008A44"/>
                </a:solid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670D0A1-0415-9E4F-878E-49D9A1C5E457}"/>
                  </a:ext>
                </a:extLst>
              </p:cNvPr>
              <p:cNvSpPr/>
              <p:nvPr/>
            </p:nvSpPr>
            <p:spPr>
              <a:xfrm>
                <a:off x="4686021" y="4886201"/>
                <a:ext cx="401350" cy="400845"/>
              </a:xfrm>
              <a:custGeom>
                <a:avLst/>
                <a:gdLst>
                  <a:gd name="connsiteX0" fmla="*/ 278800 w 401350"/>
                  <a:gd name="connsiteY0" fmla="*/ 15899 h 400845"/>
                  <a:gd name="connsiteX1" fmla="*/ 342596 w 401350"/>
                  <a:gd name="connsiteY1" fmla="*/ 59474 h 400845"/>
                  <a:gd name="connsiteX2" fmla="*/ 385634 w 401350"/>
                  <a:gd name="connsiteY2" fmla="*/ 123696 h 400845"/>
                  <a:gd name="connsiteX3" fmla="*/ 401345 w 401350"/>
                  <a:gd name="connsiteY3" fmla="*/ 202094 h 400845"/>
                  <a:gd name="connsiteX4" fmla="*/ 385634 w 401350"/>
                  <a:gd name="connsiteY4" fmla="*/ 279921 h 400845"/>
                  <a:gd name="connsiteX5" fmla="*/ 342596 w 401350"/>
                  <a:gd name="connsiteY5" fmla="*/ 343096 h 400845"/>
                  <a:gd name="connsiteX6" fmla="*/ 278800 w 401350"/>
                  <a:gd name="connsiteY6" fmla="*/ 385340 h 400845"/>
                  <a:gd name="connsiteX7" fmla="*/ 122454 w 401350"/>
                  <a:gd name="connsiteY7" fmla="*/ 385340 h 400845"/>
                  <a:gd name="connsiteX8" fmla="*/ 58658 w 401350"/>
                  <a:gd name="connsiteY8" fmla="*/ 342620 h 400845"/>
                  <a:gd name="connsiteX9" fmla="*/ 15620 w 401350"/>
                  <a:gd name="connsiteY9" fmla="*/ 279255 h 400845"/>
                  <a:gd name="connsiteX10" fmla="*/ 5 w 401350"/>
                  <a:gd name="connsiteY10" fmla="*/ 201428 h 400845"/>
                  <a:gd name="connsiteX11" fmla="*/ 15620 w 401350"/>
                  <a:gd name="connsiteY11" fmla="*/ 123125 h 400845"/>
                  <a:gd name="connsiteX12" fmla="*/ 58658 w 401350"/>
                  <a:gd name="connsiteY12" fmla="*/ 59094 h 400845"/>
                  <a:gd name="connsiteX13" fmla="*/ 122454 w 401350"/>
                  <a:gd name="connsiteY13" fmla="*/ 15899 h 400845"/>
                  <a:gd name="connsiteX14" fmla="*/ 200627 w 401350"/>
                  <a:gd name="connsiteY14" fmla="*/ 10 h 400845"/>
                  <a:gd name="connsiteX15" fmla="*/ 278800 w 401350"/>
                  <a:gd name="connsiteY15" fmla="*/ 15899 h 40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1350" h="400845">
                    <a:moveTo>
                      <a:pt x="278800" y="15899"/>
                    </a:moveTo>
                    <a:cubicBezTo>
                      <a:pt x="302624" y="26288"/>
                      <a:pt x="324266" y="41074"/>
                      <a:pt x="342596" y="59474"/>
                    </a:cubicBezTo>
                    <a:cubicBezTo>
                      <a:pt x="360906" y="77951"/>
                      <a:pt x="375512" y="99749"/>
                      <a:pt x="385634" y="123696"/>
                    </a:cubicBezTo>
                    <a:cubicBezTo>
                      <a:pt x="396108" y="148500"/>
                      <a:pt x="401449" y="175169"/>
                      <a:pt x="401345" y="202094"/>
                    </a:cubicBezTo>
                    <a:cubicBezTo>
                      <a:pt x="401545" y="228839"/>
                      <a:pt x="396193" y="255346"/>
                      <a:pt x="385634" y="279921"/>
                    </a:cubicBezTo>
                    <a:cubicBezTo>
                      <a:pt x="375560" y="303593"/>
                      <a:pt x="360944" y="325057"/>
                      <a:pt x="342596" y="343096"/>
                    </a:cubicBezTo>
                    <a:cubicBezTo>
                      <a:pt x="324219" y="361107"/>
                      <a:pt x="302567" y="375445"/>
                      <a:pt x="278800" y="385340"/>
                    </a:cubicBezTo>
                    <a:cubicBezTo>
                      <a:pt x="228735" y="406014"/>
                      <a:pt x="172519" y="406014"/>
                      <a:pt x="122454" y="385340"/>
                    </a:cubicBezTo>
                    <a:cubicBezTo>
                      <a:pt x="98688" y="375235"/>
                      <a:pt x="77045" y="360745"/>
                      <a:pt x="58658" y="342620"/>
                    </a:cubicBezTo>
                    <a:cubicBezTo>
                      <a:pt x="40386" y="324438"/>
                      <a:pt x="25780" y="302936"/>
                      <a:pt x="15620" y="279255"/>
                    </a:cubicBezTo>
                    <a:cubicBezTo>
                      <a:pt x="5137" y="254651"/>
                      <a:pt x="-186" y="228163"/>
                      <a:pt x="5" y="201428"/>
                    </a:cubicBezTo>
                    <a:cubicBezTo>
                      <a:pt x="-186" y="174540"/>
                      <a:pt x="5128" y="147891"/>
                      <a:pt x="15620" y="123125"/>
                    </a:cubicBezTo>
                    <a:cubicBezTo>
                      <a:pt x="25713" y="99216"/>
                      <a:pt x="40320" y="77476"/>
                      <a:pt x="58658" y="59094"/>
                    </a:cubicBezTo>
                    <a:cubicBezTo>
                      <a:pt x="77026" y="40827"/>
                      <a:pt x="98669" y="26174"/>
                      <a:pt x="122454" y="15899"/>
                    </a:cubicBezTo>
                    <a:cubicBezTo>
                      <a:pt x="147125" y="5243"/>
                      <a:pt x="173747" y="-171"/>
                      <a:pt x="200627" y="10"/>
                    </a:cubicBezTo>
                    <a:cubicBezTo>
                      <a:pt x="227516" y="-266"/>
                      <a:pt x="254158" y="5148"/>
                      <a:pt x="278800" y="15899"/>
                    </a:cubicBezTo>
                    <a:close/>
                  </a:path>
                </a:pathLst>
              </a:custGeom>
              <a:solidFill>
                <a:srgbClr val="008A44"/>
              </a:solidFill>
              <a:ln w="951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3FA97C5-68F2-F146-911C-2916BF29B7BD}"/>
                  </a:ext>
                </a:extLst>
              </p:cNvPr>
              <p:cNvSpPr/>
              <p:nvPr/>
            </p:nvSpPr>
            <p:spPr>
              <a:xfrm>
                <a:off x="4757629" y="5000573"/>
                <a:ext cx="258038" cy="198278"/>
              </a:xfrm>
              <a:custGeom>
                <a:avLst/>
                <a:gdLst>
                  <a:gd name="connsiteX0" fmla="*/ 258038 w 258038"/>
                  <a:gd name="connsiteY0" fmla="*/ 40721 h 198278"/>
                  <a:gd name="connsiteX1" fmla="*/ 217285 w 258038"/>
                  <a:gd name="connsiteY1" fmla="*/ 0 h 198278"/>
                  <a:gd name="connsiteX2" fmla="*/ 100359 w 258038"/>
                  <a:gd name="connsiteY2" fmla="*/ 116836 h 198278"/>
                  <a:gd name="connsiteX3" fmla="*/ 40848 w 258038"/>
                  <a:gd name="connsiteY3" fmla="*/ 57276 h 198278"/>
                  <a:gd name="connsiteX4" fmla="*/ 0 w 258038"/>
                  <a:gd name="connsiteY4" fmla="*/ 97998 h 198278"/>
                  <a:gd name="connsiteX5" fmla="*/ 100359 w 258038"/>
                  <a:gd name="connsiteY5" fmla="*/ 198278 h 198278"/>
                  <a:gd name="connsiteX6" fmla="*/ 258038 w 258038"/>
                  <a:gd name="connsiteY6" fmla="*/ 40721 h 19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038" h="198278">
                    <a:moveTo>
                      <a:pt x="258038" y="40721"/>
                    </a:moveTo>
                    <a:lnTo>
                      <a:pt x="217285" y="0"/>
                    </a:lnTo>
                    <a:lnTo>
                      <a:pt x="100359" y="116836"/>
                    </a:lnTo>
                    <a:lnTo>
                      <a:pt x="40848" y="57276"/>
                    </a:lnTo>
                    <a:lnTo>
                      <a:pt x="0" y="97998"/>
                    </a:lnTo>
                    <a:lnTo>
                      <a:pt x="100359" y="198278"/>
                    </a:lnTo>
                    <a:lnTo>
                      <a:pt x="258038" y="40721"/>
                    </a:lnTo>
                    <a:close/>
                  </a:path>
                </a:pathLst>
              </a:custGeom>
              <a:solidFill>
                <a:srgbClr val="FFFFFF"/>
              </a:solidFill>
              <a:ln w="951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623703-1352-9B43-84E8-C0D98D23077D}"/>
                  </a:ext>
                </a:extLst>
              </p:cNvPr>
              <p:cNvSpPr/>
              <p:nvPr/>
            </p:nvSpPr>
            <p:spPr>
              <a:xfrm>
                <a:off x="3841624" y="1159816"/>
                <a:ext cx="847068" cy="759167"/>
              </a:xfrm>
              <a:custGeom>
                <a:avLst/>
                <a:gdLst>
                  <a:gd name="connsiteX0" fmla="*/ 837261 w 847068"/>
                  <a:gd name="connsiteY0" fmla="*/ 647850 h 759167"/>
                  <a:gd name="connsiteX1" fmla="*/ 488100 w 847068"/>
                  <a:gd name="connsiteY1" fmla="*/ 37507 h 759167"/>
                  <a:gd name="connsiteX2" fmla="*/ 386512 w 847068"/>
                  <a:gd name="connsiteY2" fmla="*/ 9812 h 759167"/>
                  <a:gd name="connsiteX3" fmla="*/ 358795 w 847068"/>
                  <a:gd name="connsiteY3" fmla="*/ 37507 h 759167"/>
                  <a:gd name="connsiteX4" fmla="*/ 9824 w 847068"/>
                  <a:gd name="connsiteY4" fmla="*/ 647850 h 759167"/>
                  <a:gd name="connsiteX5" fmla="*/ 37532 w 847068"/>
                  <a:gd name="connsiteY5" fmla="*/ 749367 h 759167"/>
                  <a:gd name="connsiteX6" fmla="*/ 74477 w 847068"/>
                  <a:gd name="connsiteY6" fmla="*/ 759167 h 759167"/>
                  <a:gd name="connsiteX7" fmla="*/ 772417 w 847068"/>
                  <a:gd name="connsiteY7" fmla="*/ 759167 h 759167"/>
                  <a:gd name="connsiteX8" fmla="*/ 847068 w 847068"/>
                  <a:gd name="connsiteY8" fmla="*/ 684955 h 759167"/>
                  <a:gd name="connsiteX9" fmla="*/ 837261 w 847068"/>
                  <a:gd name="connsiteY9" fmla="*/ 647850 h 75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068" h="759167">
                    <a:moveTo>
                      <a:pt x="837261" y="647850"/>
                    </a:moveTo>
                    <a:lnTo>
                      <a:pt x="488100" y="37507"/>
                    </a:lnTo>
                    <a:cubicBezTo>
                      <a:pt x="467704" y="1828"/>
                      <a:pt x="422219" y="-10571"/>
                      <a:pt x="386512" y="9812"/>
                    </a:cubicBezTo>
                    <a:cubicBezTo>
                      <a:pt x="374963" y="16405"/>
                      <a:pt x="365393" y="25968"/>
                      <a:pt x="358795" y="37507"/>
                    </a:cubicBezTo>
                    <a:lnTo>
                      <a:pt x="9824" y="647850"/>
                    </a:lnTo>
                    <a:cubicBezTo>
                      <a:pt x="-10581" y="683528"/>
                      <a:pt x="1826" y="728978"/>
                      <a:pt x="37532" y="749367"/>
                    </a:cubicBezTo>
                    <a:cubicBezTo>
                      <a:pt x="48778" y="755789"/>
                      <a:pt x="61518" y="759167"/>
                      <a:pt x="74477" y="759167"/>
                    </a:cubicBezTo>
                    <a:lnTo>
                      <a:pt x="772417" y="759167"/>
                    </a:lnTo>
                    <a:cubicBezTo>
                      <a:pt x="813542" y="759272"/>
                      <a:pt x="846963" y="726048"/>
                      <a:pt x="847068" y="684955"/>
                    </a:cubicBezTo>
                    <a:cubicBezTo>
                      <a:pt x="847106" y="671949"/>
                      <a:pt x="843726" y="659153"/>
                      <a:pt x="837261" y="647850"/>
                    </a:cubicBezTo>
                    <a:close/>
                  </a:path>
                </a:pathLst>
              </a:custGeom>
              <a:solidFill>
                <a:srgbClr val="008A44"/>
              </a:solidFill>
              <a:ln w="951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6154797B-DBB1-8F47-8F4E-09BD0BC8CB12}"/>
                  </a:ext>
                </a:extLst>
              </p:cNvPr>
              <p:cNvSpPr/>
              <p:nvPr/>
            </p:nvSpPr>
            <p:spPr>
              <a:xfrm>
                <a:off x="3841624" y="1159816"/>
                <a:ext cx="847068" cy="759167"/>
              </a:xfrm>
              <a:custGeom>
                <a:avLst/>
                <a:gdLst>
                  <a:gd name="connsiteX0" fmla="*/ 837261 w 847068"/>
                  <a:gd name="connsiteY0" fmla="*/ 647850 h 759167"/>
                  <a:gd name="connsiteX1" fmla="*/ 488100 w 847068"/>
                  <a:gd name="connsiteY1" fmla="*/ 37507 h 759167"/>
                  <a:gd name="connsiteX2" fmla="*/ 386512 w 847068"/>
                  <a:gd name="connsiteY2" fmla="*/ 9812 h 759167"/>
                  <a:gd name="connsiteX3" fmla="*/ 358795 w 847068"/>
                  <a:gd name="connsiteY3" fmla="*/ 37507 h 759167"/>
                  <a:gd name="connsiteX4" fmla="*/ 9824 w 847068"/>
                  <a:gd name="connsiteY4" fmla="*/ 647850 h 759167"/>
                  <a:gd name="connsiteX5" fmla="*/ 37532 w 847068"/>
                  <a:gd name="connsiteY5" fmla="*/ 749367 h 759167"/>
                  <a:gd name="connsiteX6" fmla="*/ 74477 w 847068"/>
                  <a:gd name="connsiteY6" fmla="*/ 759167 h 759167"/>
                  <a:gd name="connsiteX7" fmla="*/ 772417 w 847068"/>
                  <a:gd name="connsiteY7" fmla="*/ 759167 h 759167"/>
                  <a:gd name="connsiteX8" fmla="*/ 847068 w 847068"/>
                  <a:gd name="connsiteY8" fmla="*/ 684955 h 759167"/>
                  <a:gd name="connsiteX9" fmla="*/ 837261 w 847068"/>
                  <a:gd name="connsiteY9" fmla="*/ 647850 h 75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068" h="759167">
                    <a:moveTo>
                      <a:pt x="837261" y="647850"/>
                    </a:moveTo>
                    <a:lnTo>
                      <a:pt x="488100" y="37507"/>
                    </a:lnTo>
                    <a:cubicBezTo>
                      <a:pt x="467704" y="1828"/>
                      <a:pt x="422219" y="-10571"/>
                      <a:pt x="386512" y="9812"/>
                    </a:cubicBezTo>
                    <a:cubicBezTo>
                      <a:pt x="374963" y="16405"/>
                      <a:pt x="365393" y="25968"/>
                      <a:pt x="358795" y="37507"/>
                    </a:cubicBezTo>
                    <a:lnTo>
                      <a:pt x="9824" y="647850"/>
                    </a:lnTo>
                    <a:cubicBezTo>
                      <a:pt x="-10581" y="683528"/>
                      <a:pt x="1826" y="728978"/>
                      <a:pt x="37532" y="749367"/>
                    </a:cubicBezTo>
                    <a:cubicBezTo>
                      <a:pt x="48778" y="755789"/>
                      <a:pt x="61518" y="759167"/>
                      <a:pt x="74477" y="759167"/>
                    </a:cubicBezTo>
                    <a:lnTo>
                      <a:pt x="772417" y="759167"/>
                    </a:lnTo>
                    <a:cubicBezTo>
                      <a:pt x="813542" y="759272"/>
                      <a:pt x="846963" y="726048"/>
                      <a:pt x="847068" y="684955"/>
                    </a:cubicBezTo>
                    <a:cubicBezTo>
                      <a:pt x="847106" y="671949"/>
                      <a:pt x="843726" y="659153"/>
                      <a:pt x="837261" y="647850"/>
                    </a:cubicBezTo>
                    <a:close/>
                  </a:path>
                </a:pathLst>
              </a:custGeom>
              <a:solidFill>
                <a:srgbClr val="FFFFFF"/>
              </a:solidFill>
              <a:ln w="9515" cap="flat">
                <a:noFill/>
                <a:prstDash val="solid"/>
                <a:miter/>
              </a:ln>
            </p:spPr>
            <p:txBody>
              <a:bodyPr rtlCol="0" anchor="ctr"/>
              <a:lstStyle/>
              <a:p>
                <a:endParaRPr lang="en-US"/>
              </a:p>
            </p:txBody>
          </p:sp>
        </p:grpSp>
        <p:grpSp>
          <p:nvGrpSpPr>
            <p:cNvPr id="92" name="Group 91">
              <a:extLst>
                <a:ext uri="{FF2B5EF4-FFF2-40B4-BE49-F238E27FC236}">
                  <a16:creationId xmlns:a16="http://schemas.microsoft.com/office/drawing/2014/main" id="{A9F93316-A6B4-044D-AC80-F6F11E4E6A95}"/>
                </a:ext>
              </a:extLst>
            </p:cNvPr>
            <p:cNvGrpSpPr/>
            <p:nvPr/>
          </p:nvGrpSpPr>
          <p:grpSpPr>
            <a:xfrm>
              <a:off x="3380054" y="2026738"/>
              <a:ext cx="837533" cy="879032"/>
              <a:chOff x="2795289" y="-1944106"/>
              <a:chExt cx="837533" cy="879032"/>
            </a:xfrm>
          </p:grpSpPr>
          <p:sp>
            <p:nvSpPr>
              <p:cNvPr id="90" name="Freeform 89">
                <a:extLst>
                  <a:ext uri="{FF2B5EF4-FFF2-40B4-BE49-F238E27FC236}">
                    <a16:creationId xmlns:a16="http://schemas.microsoft.com/office/drawing/2014/main" id="{34929277-7E90-7548-961D-9C63D0EBEEC5}"/>
                  </a:ext>
                </a:extLst>
              </p:cNvPr>
              <p:cNvSpPr/>
              <p:nvPr/>
            </p:nvSpPr>
            <p:spPr>
              <a:xfrm>
                <a:off x="2795289" y="-1944106"/>
                <a:ext cx="837533" cy="879032"/>
              </a:xfrm>
              <a:custGeom>
                <a:avLst/>
                <a:gdLst>
                  <a:gd name="connsiteX0" fmla="*/ 837533 w 837533"/>
                  <a:gd name="connsiteY0" fmla="*/ 0 h 879032"/>
                  <a:gd name="connsiteX1" fmla="*/ 837533 w 837533"/>
                  <a:gd name="connsiteY1" fmla="*/ 879033 h 879032"/>
                  <a:gd name="connsiteX2" fmla="*/ 602361 w 837533"/>
                  <a:gd name="connsiteY2" fmla="*/ 713761 h 879032"/>
                  <a:gd name="connsiteX3" fmla="*/ 0 w 837533"/>
                  <a:gd name="connsiteY3" fmla="*/ 713761 h 879032"/>
                  <a:gd name="connsiteX4" fmla="*/ 0 w 837533"/>
                  <a:gd name="connsiteY4" fmla="*/ 0 h 87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3" h="879032">
                    <a:moveTo>
                      <a:pt x="837533" y="0"/>
                    </a:moveTo>
                    <a:lnTo>
                      <a:pt x="837533" y="879033"/>
                    </a:lnTo>
                    <a:lnTo>
                      <a:pt x="602361" y="713761"/>
                    </a:lnTo>
                    <a:lnTo>
                      <a:pt x="0" y="713761"/>
                    </a:lnTo>
                    <a:lnTo>
                      <a:pt x="0" y="0"/>
                    </a:lnTo>
                    <a:close/>
                  </a:path>
                </a:pathLst>
              </a:custGeom>
              <a:solidFill>
                <a:schemeClr val="accent2"/>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64DC796-703C-5843-999D-6B36309CBF2A}"/>
                  </a:ext>
                </a:extLst>
              </p:cNvPr>
              <p:cNvSpPr/>
              <p:nvPr/>
            </p:nvSpPr>
            <p:spPr>
              <a:xfrm>
                <a:off x="2949012" y="-1853376"/>
                <a:ext cx="530186" cy="524567"/>
              </a:xfrm>
              <a:custGeom>
                <a:avLst/>
                <a:gdLst>
                  <a:gd name="connsiteX0" fmla="*/ 368342 w 530186"/>
                  <a:gd name="connsiteY0" fmla="*/ 21021 h 524567"/>
                  <a:gd name="connsiteX1" fmla="*/ 452639 w 530186"/>
                  <a:gd name="connsiteY1" fmla="*/ 78122 h 524567"/>
                  <a:gd name="connsiteX2" fmla="*/ 509789 w 530186"/>
                  <a:gd name="connsiteY2" fmla="*/ 162077 h 524567"/>
                  <a:gd name="connsiteX3" fmla="*/ 530172 w 530186"/>
                  <a:gd name="connsiteY3" fmla="*/ 264595 h 524567"/>
                  <a:gd name="connsiteX4" fmla="*/ 509503 w 530186"/>
                  <a:gd name="connsiteY4" fmla="*/ 366453 h 524567"/>
                  <a:gd name="connsiteX5" fmla="*/ 452353 w 530186"/>
                  <a:gd name="connsiteY5" fmla="*/ 448994 h 524567"/>
                  <a:gd name="connsiteX6" fmla="*/ 368057 w 530186"/>
                  <a:gd name="connsiteY6" fmla="*/ 504305 h 524567"/>
                  <a:gd name="connsiteX7" fmla="*/ 265377 w 530186"/>
                  <a:gd name="connsiteY7" fmla="*/ 524564 h 524567"/>
                  <a:gd name="connsiteX8" fmla="*/ 162126 w 530186"/>
                  <a:gd name="connsiteY8" fmla="*/ 504022 h 524567"/>
                  <a:gd name="connsiteX9" fmla="*/ 77830 w 530186"/>
                  <a:gd name="connsiteY9" fmla="*/ 448146 h 524567"/>
                  <a:gd name="connsiteX10" fmla="*/ 20680 w 530186"/>
                  <a:gd name="connsiteY10" fmla="*/ 365322 h 524567"/>
                  <a:gd name="connsiteX11" fmla="*/ 10 w 530186"/>
                  <a:gd name="connsiteY11" fmla="*/ 263464 h 524567"/>
                  <a:gd name="connsiteX12" fmla="*/ 20584 w 530186"/>
                  <a:gd name="connsiteY12" fmla="*/ 161040 h 524567"/>
                  <a:gd name="connsiteX13" fmla="*/ 77734 w 530186"/>
                  <a:gd name="connsiteY13" fmla="*/ 77274 h 524567"/>
                  <a:gd name="connsiteX14" fmla="*/ 162031 w 530186"/>
                  <a:gd name="connsiteY14" fmla="*/ 20738 h 524567"/>
                  <a:gd name="connsiteX15" fmla="*/ 265377 w 530186"/>
                  <a:gd name="connsiteY15" fmla="*/ 8 h 524567"/>
                  <a:gd name="connsiteX16" fmla="*/ 368342 w 530186"/>
                  <a:gd name="connsiteY16" fmla="*/ 21021 h 524567"/>
                  <a:gd name="connsiteX17" fmla="*/ 435017 w 530186"/>
                  <a:gd name="connsiteY17" fmla="*/ 203159 h 524567"/>
                  <a:gd name="connsiteX18" fmla="*/ 381201 w 530186"/>
                  <a:gd name="connsiteY18" fmla="*/ 149828 h 524567"/>
                  <a:gd name="connsiteX19" fmla="*/ 227277 w 530186"/>
                  <a:gd name="connsiteY19" fmla="*/ 302662 h 524567"/>
                  <a:gd name="connsiteX20" fmla="*/ 148505 w 530186"/>
                  <a:gd name="connsiteY20" fmla="*/ 224737 h 524567"/>
                  <a:gd name="connsiteX21" fmla="*/ 94689 w 530186"/>
                  <a:gd name="connsiteY21" fmla="*/ 278069 h 524567"/>
                  <a:gd name="connsiteX22" fmla="*/ 227277 w 530186"/>
                  <a:gd name="connsiteY22" fmla="*/ 409231 h 52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86" h="524567">
                    <a:moveTo>
                      <a:pt x="368342" y="21021"/>
                    </a:moveTo>
                    <a:cubicBezTo>
                      <a:pt x="399831" y="34623"/>
                      <a:pt x="428433" y="53998"/>
                      <a:pt x="452639" y="78122"/>
                    </a:cubicBezTo>
                    <a:cubicBezTo>
                      <a:pt x="476943" y="102232"/>
                      <a:pt x="496344" y="130733"/>
                      <a:pt x="509789" y="162077"/>
                    </a:cubicBezTo>
                    <a:cubicBezTo>
                      <a:pt x="523606" y="194508"/>
                      <a:pt x="530543" y="229402"/>
                      <a:pt x="530172" y="264595"/>
                    </a:cubicBezTo>
                    <a:cubicBezTo>
                      <a:pt x="530438" y="299592"/>
                      <a:pt x="523402" y="334268"/>
                      <a:pt x="509503" y="366453"/>
                    </a:cubicBezTo>
                    <a:cubicBezTo>
                      <a:pt x="496080" y="397392"/>
                      <a:pt x="476664" y="425433"/>
                      <a:pt x="452353" y="448994"/>
                    </a:cubicBezTo>
                    <a:cubicBezTo>
                      <a:pt x="428078" y="472582"/>
                      <a:pt x="399464" y="491356"/>
                      <a:pt x="368057" y="504305"/>
                    </a:cubicBezTo>
                    <a:cubicBezTo>
                      <a:pt x="335547" y="517791"/>
                      <a:pt x="300629" y="524679"/>
                      <a:pt x="265377" y="524564"/>
                    </a:cubicBezTo>
                    <a:cubicBezTo>
                      <a:pt x="229904" y="524755"/>
                      <a:pt x="194766" y="517765"/>
                      <a:pt x="162126" y="504022"/>
                    </a:cubicBezTo>
                    <a:cubicBezTo>
                      <a:pt x="130707" y="490840"/>
                      <a:pt x="102102" y="471879"/>
                      <a:pt x="77830" y="448146"/>
                    </a:cubicBezTo>
                    <a:cubicBezTo>
                      <a:pt x="53562" y="424440"/>
                      <a:pt x="34156" y="396316"/>
                      <a:pt x="20680" y="365322"/>
                    </a:cubicBezTo>
                    <a:cubicBezTo>
                      <a:pt x="6781" y="333137"/>
                      <a:pt x="-255" y="298461"/>
                      <a:pt x="10" y="263464"/>
                    </a:cubicBezTo>
                    <a:cubicBezTo>
                      <a:pt x="-310" y="228287"/>
                      <a:pt x="6694" y="193423"/>
                      <a:pt x="20584" y="161040"/>
                    </a:cubicBezTo>
                    <a:cubicBezTo>
                      <a:pt x="33975" y="129723"/>
                      <a:pt x="53384" y="101274"/>
                      <a:pt x="77734" y="77274"/>
                    </a:cubicBezTo>
                    <a:cubicBezTo>
                      <a:pt x="101963" y="53320"/>
                      <a:pt x="130569" y="34135"/>
                      <a:pt x="162031" y="20738"/>
                    </a:cubicBezTo>
                    <a:cubicBezTo>
                      <a:pt x="194644" y="6782"/>
                      <a:pt x="229845" y="-278"/>
                      <a:pt x="265377" y="8"/>
                    </a:cubicBezTo>
                    <a:cubicBezTo>
                      <a:pt x="300810" y="-226"/>
                      <a:pt x="335895" y="6934"/>
                      <a:pt x="368342" y="21021"/>
                    </a:cubicBezTo>
                    <a:close/>
                    <a:moveTo>
                      <a:pt x="435017" y="203159"/>
                    </a:moveTo>
                    <a:lnTo>
                      <a:pt x="381201" y="149828"/>
                    </a:lnTo>
                    <a:lnTo>
                      <a:pt x="227277" y="302662"/>
                    </a:lnTo>
                    <a:lnTo>
                      <a:pt x="148505" y="224737"/>
                    </a:lnTo>
                    <a:lnTo>
                      <a:pt x="94689" y="278069"/>
                    </a:lnTo>
                    <a:lnTo>
                      <a:pt x="227277" y="409231"/>
                    </a:lnTo>
                    <a:close/>
                  </a:path>
                </a:pathLst>
              </a:custGeom>
              <a:solidFill>
                <a:schemeClr val="bg1"/>
              </a:solidFill>
              <a:ln w="9525" cap="flat">
                <a:noFill/>
                <a:prstDash val="solid"/>
                <a:miter/>
              </a:ln>
            </p:spPr>
            <p:txBody>
              <a:bodyPr rtlCol="0" anchor="ctr"/>
              <a:lstStyle/>
              <a:p>
                <a:endParaRPr lang="en-US"/>
              </a:p>
            </p:txBody>
          </p:sp>
        </p:grpSp>
        <p:grpSp>
          <p:nvGrpSpPr>
            <p:cNvPr id="95" name="Graphic 93">
              <a:extLst>
                <a:ext uri="{FF2B5EF4-FFF2-40B4-BE49-F238E27FC236}">
                  <a16:creationId xmlns:a16="http://schemas.microsoft.com/office/drawing/2014/main" id="{4D4C4506-5069-6642-8690-FA29C215CCC2}"/>
                </a:ext>
              </a:extLst>
            </p:cNvPr>
            <p:cNvGrpSpPr/>
            <p:nvPr/>
          </p:nvGrpSpPr>
          <p:grpSpPr>
            <a:xfrm>
              <a:off x="4331219" y="1358461"/>
              <a:ext cx="1279083" cy="1287209"/>
              <a:chOff x="5063151" y="-2175151"/>
              <a:chExt cx="1269857" cy="1277924"/>
            </a:xfrm>
          </p:grpSpPr>
          <p:sp>
            <p:nvSpPr>
              <p:cNvPr id="96" name="Freeform 95">
                <a:extLst>
                  <a:ext uri="{FF2B5EF4-FFF2-40B4-BE49-F238E27FC236}">
                    <a16:creationId xmlns:a16="http://schemas.microsoft.com/office/drawing/2014/main" id="{CC5B1D30-F0B2-BD4A-897D-4E638A911243}"/>
                  </a:ext>
                </a:extLst>
              </p:cNvPr>
              <p:cNvSpPr/>
              <p:nvPr/>
            </p:nvSpPr>
            <p:spPr>
              <a:xfrm flipH="1">
                <a:off x="5063151" y="-2175151"/>
                <a:ext cx="1269857" cy="1277924"/>
              </a:xfrm>
              <a:custGeom>
                <a:avLst/>
                <a:gdLst>
                  <a:gd name="connsiteX0" fmla="*/ 1269858 w 1269857"/>
                  <a:gd name="connsiteY0" fmla="*/ 0 h 1277924"/>
                  <a:gd name="connsiteX1" fmla="*/ 1269858 w 1269857"/>
                  <a:gd name="connsiteY1" fmla="*/ 1277925 h 1277924"/>
                  <a:gd name="connsiteX2" fmla="*/ 1026721 w 1269857"/>
                  <a:gd name="connsiteY2" fmla="*/ 1105747 h 1277924"/>
                  <a:gd name="connsiteX3" fmla="*/ 0 w 1269857"/>
                  <a:gd name="connsiteY3" fmla="*/ 1105747 h 1277924"/>
                  <a:gd name="connsiteX4" fmla="*/ 0 w 1269857"/>
                  <a:gd name="connsiteY4" fmla="*/ 0 h 127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857" h="1277924">
                    <a:moveTo>
                      <a:pt x="1269858" y="0"/>
                    </a:moveTo>
                    <a:lnTo>
                      <a:pt x="1269858" y="1277925"/>
                    </a:lnTo>
                    <a:lnTo>
                      <a:pt x="1026721" y="1105747"/>
                    </a:lnTo>
                    <a:lnTo>
                      <a:pt x="0" y="1105747"/>
                    </a:lnTo>
                    <a:lnTo>
                      <a:pt x="0" y="0"/>
                    </a:lnTo>
                    <a:close/>
                  </a:path>
                </a:pathLst>
              </a:custGeom>
              <a:solidFill>
                <a:schemeClr val="accent3"/>
              </a:solidFill>
              <a:ln w="6774" cap="flat">
                <a:noFill/>
                <a:prstDash val="solid"/>
                <a:miter/>
              </a:ln>
            </p:spPr>
            <p:txBody>
              <a:bodyPr rtlCol="0" anchor="ctr"/>
              <a:lstStyle/>
              <a:p>
                <a:endParaRPr lang="en-US" dirty="0"/>
              </a:p>
            </p:txBody>
          </p:sp>
          <p:sp>
            <p:nvSpPr>
              <p:cNvPr id="97" name="TextBox 96">
                <a:extLst>
                  <a:ext uri="{FF2B5EF4-FFF2-40B4-BE49-F238E27FC236}">
                    <a16:creationId xmlns:a16="http://schemas.microsoft.com/office/drawing/2014/main" id="{66BA1FB8-0BD5-3C47-81A0-3A9C784457A1}"/>
                  </a:ext>
                </a:extLst>
              </p:cNvPr>
              <p:cNvSpPr txBox="1"/>
              <p:nvPr/>
            </p:nvSpPr>
            <p:spPr>
              <a:xfrm>
                <a:off x="5674746" y="-1707655"/>
                <a:ext cx="627095" cy="413062"/>
              </a:xfrm>
              <a:prstGeom prst="rect">
                <a:avLst/>
              </a:prstGeom>
              <a:noFill/>
            </p:spPr>
            <p:txBody>
              <a:bodyPr wrap="none" rtlCol="0">
                <a:spAutoFit/>
              </a:bodyPr>
              <a:lstStyle/>
              <a:p>
                <a:pPr algn="l"/>
                <a:r>
                  <a:rPr lang="en-US" sz="2084" b="1" spc="0" baseline="0" dirty="0">
                    <a:solidFill>
                      <a:schemeClr val="accent1"/>
                    </a:solidFill>
                    <a:latin typeface="TPHero-Bold"/>
                    <a:sym typeface="TPHero-Bold"/>
                    <a:rtl val="0"/>
                  </a:rPr>
                  <a:t>+%</a:t>
                </a:r>
              </a:p>
            </p:txBody>
          </p:sp>
          <p:sp>
            <p:nvSpPr>
              <p:cNvPr id="98" name="Freeform 97">
                <a:extLst>
                  <a:ext uri="{FF2B5EF4-FFF2-40B4-BE49-F238E27FC236}">
                    <a16:creationId xmlns:a16="http://schemas.microsoft.com/office/drawing/2014/main" id="{537C35DE-EBD8-EA40-BD31-67CAC8294D36}"/>
                  </a:ext>
                </a:extLst>
              </p:cNvPr>
              <p:cNvSpPr/>
              <p:nvPr/>
            </p:nvSpPr>
            <p:spPr>
              <a:xfrm>
                <a:off x="5237158" y="-1845289"/>
                <a:ext cx="769038" cy="574581"/>
              </a:xfrm>
              <a:custGeom>
                <a:avLst/>
                <a:gdLst>
                  <a:gd name="connsiteX0" fmla="*/ 769038 w 769038"/>
                  <a:gd name="connsiteY0" fmla="*/ 0 h 574581"/>
                  <a:gd name="connsiteX1" fmla="*/ 532427 w 769038"/>
                  <a:gd name="connsiteY1" fmla="*/ 92591 h 574581"/>
                  <a:gd name="connsiteX2" fmla="*/ 438217 w 769038"/>
                  <a:gd name="connsiteY2" fmla="*/ 283735 h 574581"/>
                  <a:gd name="connsiteX3" fmla="*/ 163133 w 769038"/>
                  <a:gd name="connsiteY3" fmla="*/ 399423 h 574581"/>
                  <a:gd name="connsiteX4" fmla="*/ 0 w 769038"/>
                  <a:gd name="connsiteY4" fmla="*/ 574582 h 574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038" h="574581">
                    <a:moveTo>
                      <a:pt x="769038" y="0"/>
                    </a:moveTo>
                    <a:lnTo>
                      <a:pt x="532427" y="92591"/>
                    </a:lnTo>
                    <a:cubicBezTo>
                      <a:pt x="532427" y="92591"/>
                      <a:pt x="441480" y="275471"/>
                      <a:pt x="438217" y="283735"/>
                    </a:cubicBezTo>
                    <a:cubicBezTo>
                      <a:pt x="434954" y="291998"/>
                      <a:pt x="163133" y="399423"/>
                      <a:pt x="163133" y="399423"/>
                    </a:cubicBezTo>
                    <a:lnTo>
                      <a:pt x="0" y="574582"/>
                    </a:lnTo>
                  </a:path>
                </a:pathLst>
              </a:custGeom>
              <a:noFill/>
              <a:ln w="79375" cap="flat">
                <a:solidFill>
                  <a:schemeClr val="bg1"/>
                </a:solid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6EFF6A3F-3DC8-A540-990F-D81DA528CE96}"/>
                  </a:ext>
                </a:extLst>
              </p:cNvPr>
              <p:cNvSpPr>
                <a:spLocks noChangeAspect="1"/>
              </p:cNvSpPr>
              <p:nvPr/>
            </p:nvSpPr>
            <p:spPr>
              <a:xfrm>
                <a:off x="5928112" y="-1934477"/>
                <a:ext cx="206201" cy="193477"/>
              </a:xfrm>
              <a:custGeom>
                <a:avLst/>
                <a:gdLst>
                  <a:gd name="connsiteX0" fmla="*/ 0 w 140838"/>
                  <a:gd name="connsiteY0" fmla="*/ 0 h 132147"/>
                  <a:gd name="connsiteX1" fmla="*/ 140839 w 140838"/>
                  <a:gd name="connsiteY1" fmla="*/ 21133 h 132147"/>
                  <a:gd name="connsiteX2" fmla="*/ 52067 w 140838"/>
                  <a:gd name="connsiteY2" fmla="*/ 132148 h 132147"/>
                  <a:gd name="connsiteX3" fmla="*/ 0 w 140838"/>
                  <a:gd name="connsiteY3" fmla="*/ 0 h 132147"/>
                </a:gdLst>
                <a:ahLst/>
                <a:cxnLst>
                  <a:cxn ang="0">
                    <a:pos x="connsiteX0" y="connsiteY0"/>
                  </a:cxn>
                  <a:cxn ang="0">
                    <a:pos x="connsiteX1" y="connsiteY1"/>
                  </a:cxn>
                  <a:cxn ang="0">
                    <a:pos x="connsiteX2" y="connsiteY2"/>
                  </a:cxn>
                  <a:cxn ang="0">
                    <a:pos x="connsiteX3" y="connsiteY3"/>
                  </a:cxn>
                </a:cxnLst>
                <a:rect l="l" t="t" r="r" b="b"/>
                <a:pathLst>
                  <a:path w="140838" h="132147">
                    <a:moveTo>
                      <a:pt x="0" y="0"/>
                    </a:moveTo>
                    <a:lnTo>
                      <a:pt x="140839" y="21133"/>
                    </a:lnTo>
                    <a:lnTo>
                      <a:pt x="52067" y="132148"/>
                    </a:lnTo>
                    <a:lnTo>
                      <a:pt x="0" y="0"/>
                    </a:lnTo>
                    <a:close/>
                  </a:path>
                </a:pathLst>
              </a:custGeom>
              <a:solidFill>
                <a:schemeClr val="bg1"/>
              </a:solidFill>
              <a:ln w="677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945D720D-42B3-B249-9485-BBFCF09BF4C3}"/>
                  </a:ext>
                </a:extLst>
              </p:cNvPr>
              <p:cNvSpPr/>
              <p:nvPr/>
            </p:nvSpPr>
            <p:spPr>
              <a:xfrm rot="5400000">
                <a:off x="4868543" y="-1619418"/>
                <a:ext cx="729138" cy="52446"/>
              </a:xfrm>
              <a:custGeom>
                <a:avLst/>
                <a:gdLst>
                  <a:gd name="connsiteX0" fmla="*/ 0 w 729138"/>
                  <a:gd name="connsiteY0" fmla="*/ 0 h 30209"/>
                  <a:gd name="connsiteX1" fmla="*/ 729138 w 729138"/>
                  <a:gd name="connsiteY1" fmla="*/ 0 h 30209"/>
                  <a:gd name="connsiteX2" fmla="*/ 729138 w 729138"/>
                  <a:gd name="connsiteY2" fmla="*/ 30209 h 30209"/>
                  <a:gd name="connsiteX3" fmla="*/ 0 w 729138"/>
                  <a:gd name="connsiteY3" fmla="*/ 30209 h 30209"/>
                </a:gdLst>
                <a:ahLst/>
                <a:cxnLst>
                  <a:cxn ang="0">
                    <a:pos x="connsiteX0" y="connsiteY0"/>
                  </a:cxn>
                  <a:cxn ang="0">
                    <a:pos x="connsiteX1" y="connsiteY1"/>
                  </a:cxn>
                  <a:cxn ang="0">
                    <a:pos x="connsiteX2" y="connsiteY2"/>
                  </a:cxn>
                  <a:cxn ang="0">
                    <a:pos x="connsiteX3" y="connsiteY3"/>
                  </a:cxn>
                </a:cxnLst>
                <a:rect l="l" t="t" r="r" b="b"/>
                <a:pathLst>
                  <a:path w="729138" h="30209">
                    <a:moveTo>
                      <a:pt x="0" y="0"/>
                    </a:moveTo>
                    <a:lnTo>
                      <a:pt x="729138" y="0"/>
                    </a:lnTo>
                    <a:lnTo>
                      <a:pt x="729138" y="30209"/>
                    </a:lnTo>
                    <a:lnTo>
                      <a:pt x="0" y="30209"/>
                    </a:lnTo>
                    <a:close/>
                  </a:path>
                </a:pathLst>
              </a:custGeom>
              <a:solidFill>
                <a:schemeClr val="bg1"/>
              </a:solidFill>
              <a:ln w="2696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0B2CC8D0-A1D0-0E4D-882B-D37A87A4EC5A}"/>
                  </a:ext>
                </a:extLst>
              </p:cNvPr>
              <p:cNvSpPr/>
              <p:nvPr/>
            </p:nvSpPr>
            <p:spPr>
              <a:xfrm>
                <a:off x="5206886" y="-1281071"/>
                <a:ext cx="914294" cy="52446"/>
              </a:xfrm>
              <a:custGeom>
                <a:avLst/>
                <a:gdLst>
                  <a:gd name="connsiteX0" fmla="*/ 0 w 914294"/>
                  <a:gd name="connsiteY0" fmla="*/ 0 h 29734"/>
                  <a:gd name="connsiteX1" fmla="*/ 914295 w 914294"/>
                  <a:gd name="connsiteY1" fmla="*/ 0 h 29734"/>
                  <a:gd name="connsiteX2" fmla="*/ 914295 w 914294"/>
                  <a:gd name="connsiteY2" fmla="*/ 29735 h 29734"/>
                  <a:gd name="connsiteX3" fmla="*/ 0 w 914294"/>
                  <a:gd name="connsiteY3" fmla="*/ 29735 h 29734"/>
                </a:gdLst>
                <a:ahLst/>
                <a:cxnLst>
                  <a:cxn ang="0">
                    <a:pos x="connsiteX0" y="connsiteY0"/>
                  </a:cxn>
                  <a:cxn ang="0">
                    <a:pos x="connsiteX1" y="connsiteY1"/>
                  </a:cxn>
                  <a:cxn ang="0">
                    <a:pos x="connsiteX2" y="connsiteY2"/>
                  </a:cxn>
                  <a:cxn ang="0">
                    <a:pos x="connsiteX3" y="connsiteY3"/>
                  </a:cxn>
                </a:cxnLst>
                <a:rect l="l" t="t" r="r" b="b"/>
                <a:pathLst>
                  <a:path w="914294" h="29734">
                    <a:moveTo>
                      <a:pt x="0" y="0"/>
                    </a:moveTo>
                    <a:lnTo>
                      <a:pt x="914295" y="0"/>
                    </a:lnTo>
                    <a:lnTo>
                      <a:pt x="914295" y="29735"/>
                    </a:lnTo>
                    <a:lnTo>
                      <a:pt x="0" y="29735"/>
                    </a:lnTo>
                    <a:close/>
                  </a:path>
                </a:pathLst>
              </a:custGeom>
              <a:solidFill>
                <a:schemeClr val="bg1"/>
              </a:solidFill>
              <a:ln w="2696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0738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ppt_x</p:attrName>
                                        </p:attrNameLst>
                                      </p:cBhvr>
                                      <p:tavLst>
                                        <p:tav tm="0">
                                          <p:val>
                                            <p:strVal val="#ppt_x+#ppt_w*1.125000"/>
                                          </p:val>
                                        </p:tav>
                                        <p:tav tm="100000">
                                          <p:val>
                                            <p:strVal val="#ppt_x"/>
                                          </p:val>
                                        </p:tav>
                                      </p:tavLst>
                                    </p:anim>
                                    <p:animEffect transition="in" filter="wipe(left)">
                                      <p:cBhvr>
                                        <p:cTn id="8" dur="500"/>
                                        <p:tgtEl>
                                          <p:spTgt spid="40"/>
                                        </p:tgtEl>
                                      </p:cBhvr>
                                    </p:animEffect>
                                  </p:childTnLst>
                                </p:cTn>
                              </p:par>
                              <p:par>
                                <p:cTn id="9" presetID="53" presetClass="entr" presetSubtype="16" fill="hold" nodeType="withEffect">
                                  <p:stCondLst>
                                    <p:cond delay="25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wipe(left)">
                                      <p:cBhvr>
                                        <p:cTn id="17" dur="500"/>
                                        <p:tgtEl>
                                          <p:spTgt spid="136"/>
                                        </p:tgtEl>
                                      </p:cBhvr>
                                    </p:animEffect>
                                  </p:childTnLst>
                                </p:cTn>
                              </p:par>
                              <p:par>
                                <p:cTn id="18" presetID="14" presetClass="entr" presetSubtype="10" fill="hold" nodeType="withEffect">
                                  <p:stCondLst>
                                    <p:cond delay="250"/>
                                  </p:stCondLst>
                                  <p:childTnLst>
                                    <p:set>
                                      <p:cBhvr>
                                        <p:cTn id="19" dur="1" fill="hold">
                                          <p:stCondLst>
                                            <p:cond delay="0"/>
                                          </p:stCondLst>
                                        </p:cTn>
                                        <p:tgtEl>
                                          <p:spTgt spid="102"/>
                                        </p:tgtEl>
                                        <p:attrNameLst>
                                          <p:attrName>style.visibility</p:attrName>
                                        </p:attrNameLst>
                                      </p:cBhvr>
                                      <p:to>
                                        <p:strVal val="visible"/>
                                      </p:to>
                                    </p:set>
                                    <p:animEffect transition="in" filter="randombar(horizontal)">
                                      <p:cBhvr>
                                        <p:cTn id="20" dur="500"/>
                                        <p:tgtEl>
                                          <p:spTgt spid="102"/>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148"/>
                                        </p:tgtEl>
                                        <p:attrNameLst>
                                          <p:attrName>style.visibility</p:attrName>
                                        </p:attrNameLst>
                                      </p:cBhvr>
                                      <p:to>
                                        <p:strVal val="visible"/>
                                      </p:to>
                                    </p:set>
                                    <p:anim calcmode="lin" valueType="num">
                                      <p:cBhvr additive="base">
                                        <p:cTn id="24" dur="500"/>
                                        <p:tgtEl>
                                          <p:spTgt spid="148"/>
                                        </p:tgtEl>
                                        <p:attrNameLst>
                                          <p:attrName>ppt_x</p:attrName>
                                        </p:attrNameLst>
                                      </p:cBhvr>
                                      <p:tavLst>
                                        <p:tav tm="0">
                                          <p:val>
                                            <p:strVal val="#ppt_x-#ppt_w*1.125000"/>
                                          </p:val>
                                        </p:tav>
                                        <p:tav tm="100000">
                                          <p:val>
                                            <p:strVal val="#ppt_x"/>
                                          </p:val>
                                        </p:tav>
                                      </p:tavLst>
                                    </p:anim>
                                    <p:animEffect transition="in" filter="wipe(right)">
                                      <p:cBhvr>
                                        <p:cTn id="25" dur="500"/>
                                        <p:tgtEl>
                                          <p:spTgt spid="148"/>
                                        </p:tgtEl>
                                      </p:cBhvr>
                                    </p:animEffect>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 calcmode="lin" valueType="num">
                                      <p:cBhvr additive="base">
                                        <p:cTn id="29" dur="500"/>
                                        <p:tgtEl>
                                          <p:spTgt spid="151"/>
                                        </p:tgtEl>
                                        <p:attrNameLst>
                                          <p:attrName>ppt_x</p:attrName>
                                        </p:attrNameLst>
                                      </p:cBhvr>
                                      <p:tavLst>
                                        <p:tav tm="0">
                                          <p:val>
                                            <p:strVal val="#ppt_x-#ppt_w*1.125000"/>
                                          </p:val>
                                        </p:tav>
                                        <p:tav tm="100000">
                                          <p:val>
                                            <p:strVal val="#ppt_x"/>
                                          </p:val>
                                        </p:tav>
                                      </p:tavLst>
                                    </p:anim>
                                    <p:animEffect transition="in" filter="wipe(right)">
                                      <p:cBhvr>
                                        <p:cTn id="30" dur="500"/>
                                        <p:tgtEl>
                                          <p:spTgt spid="151"/>
                                        </p:tgtEl>
                                      </p:cBhvr>
                                    </p:animEffect>
                                  </p:childTnLst>
                                </p:cTn>
                              </p:par>
                            </p:childTnLst>
                          </p:cTn>
                        </p:par>
                        <p:par>
                          <p:cTn id="31" fill="hold">
                            <p:stCondLst>
                              <p:cond delay="2500"/>
                            </p:stCondLst>
                            <p:childTnLst>
                              <p:par>
                                <p:cTn id="32" presetID="12" presetClass="entr" presetSubtype="8" fill="hold" nodeType="afterEffect">
                                  <p:stCondLst>
                                    <p:cond delay="0"/>
                                  </p:stCondLst>
                                  <p:childTnLst>
                                    <p:set>
                                      <p:cBhvr>
                                        <p:cTn id="33" dur="1" fill="hold">
                                          <p:stCondLst>
                                            <p:cond delay="0"/>
                                          </p:stCondLst>
                                        </p:cTn>
                                        <p:tgtEl>
                                          <p:spTgt spid="154"/>
                                        </p:tgtEl>
                                        <p:attrNameLst>
                                          <p:attrName>style.visibility</p:attrName>
                                        </p:attrNameLst>
                                      </p:cBhvr>
                                      <p:to>
                                        <p:strVal val="visible"/>
                                      </p:to>
                                    </p:set>
                                    <p:anim calcmode="lin" valueType="num">
                                      <p:cBhvr additive="base">
                                        <p:cTn id="34" dur="500"/>
                                        <p:tgtEl>
                                          <p:spTgt spid="154"/>
                                        </p:tgtEl>
                                        <p:attrNameLst>
                                          <p:attrName>ppt_x</p:attrName>
                                        </p:attrNameLst>
                                      </p:cBhvr>
                                      <p:tavLst>
                                        <p:tav tm="0">
                                          <p:val>
                                            <p:strVal val="#ppt_x-#ppt_w*1.125000"/>
                                          </p:val>
                                        </p:tav>
                                        <p:tav tm="100000">
                                          <p:val>
                                            <p:strVal val="#ppt_x"/>
                                          </p:val>
                                        </p:tav>
                                      </p:tavLst>
                                    </p:anim>
                                    <p:animEffect transition="in" filter="wipe(right)">
                                      <p:cBhvr>
                                        <p:cTn id="3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2248">
            <a:extLst>
              <a:ext uri="{FF2B5EF4-FFF2-40B4-BE49-F238E27FC236}">
                <a16:creationId xmlns:a16="http://schemas.microsoft.com/office/drawing/2014/main" id="{D823141F-AE82-1947-80CC-C8160F9DD7C5}"/>
              </a:ext>
            </a:extLst>
          </p:cNvPr>
          <p:cNvSpPr/>
          <p:nvPr/>
        </p:nvSpPr>
        <p:spPr>
          <a:xfrm>
            <a:off x="3175" y="5760720"/>
            <a:ext cx="12188825" cy="64008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39" name="Group 38">
            <a:extLst>
              <a:ext uri="{FF2B5EF4-FFF2-40B4-BE49-F238E27FC236}">
                <a16:creationId xmlns:a16="http://schemas.microsoft.com/office/drawing/2014/main" id="{8AD6FF47-FD20-B544-9323-1E2EE30993F9}"/>
              </a:ext>
            </a:extLst>
          </p:cNvPr>
          <p:cNvGrpSpPr/>
          <p:nvPr/>
        </p:nvGrpSpPr>
        <p:grpSpPr>
          <a:xfrm flipH="1">
            <a:off x="147320" y="1484510"/>
            <a:ext cx="6766560" cy="822960"/>
            <a:chOff x="3020194" y="4893748"/>
            <a:chExt cx="3304556" cy="960371"/>
          </a:xfrm>
          <a:solidFill>
            <a:schemeClr val="accent3"/>
          </a:solidFill>
          <a:effectLst/>
        </p:grpSpPr>
        <p:sp>
          <p:nvSpPr>
            <p:cNvPr id="40" name="Rectangle 39">
              <a:extLst>
                <a:ext uri="{FF2B5EF4-FFF2-40B4-BE49-F238E27FC236}">
                  <a16:creationId xmlns:a16="http://schemas.microsoft.com/office/drawing/2014/main" id="{DD29CCEE-047F-0A47-AA55-A56FB3454738}"/>
                </a:ext>
              </a:extLst>
            </p:cNvPr>
            <p:cNvSpPr/>
            <p:nvPr/>
          </p:nvSpPr>
          <p:spPr>
            <a:xfrm>
              <a:off x="3020194" y="4893748"/>
              <a:ext cx="3304556" cy="960370"/>
            </a:xfrm>
            <a:prstGeom prst="rect">
              <a:avLst/>
            </a:prstGeom>
            <a:solidFill>
              <a:schemeClr val="bg1">
                <a:lumMod val="95000"/>
              </a:schemeClr>
            </a:solidFill>
          </p:spPr>
          <p:txBody>
            <a:bodyPr wrap="square" lIns="274320" tIns="0" rIns="274320" bIns="0" anchor="ctr" anchorCtr="0">
              <a:noAutofit/>
            </a:bodyPr>
            <a:lstStyle/>
            <a:p>
              <a:pPr>
                <a:lnSpc>
                  <a:spcPts val="1600"/>
                </a:lnSpc>
                <a:spcAft>
                  <a:spcPts val="300"/>
                </a:spcAft>
                <a:buClr>
                  <a:schemeClr val="accent2"/>
                </a:buClr>
              </a:pPr>
              <a:r>
                <a:rPr lang="en-US" b="1" dirty="0">
                  <a:solidFill>
                    <a:schemeClr val="accent3"/>
                  </a:solidFill>
                </a:rPr>
                <a:t>Free yourself from updates and monitoring</a:t>
              </a:r>
            </a:p>
            <a:p>
              <a:pPr>
                <a:lnSpc>
                  <a:spcPts val="1600"/>
                </a:lnSpc>
                <a:spcAft>
                  <a:spcPts val="300"/>
                </a:spcAft>
                <a:buClr>
                  <a:schemeClr val="accent2"/>
                </a:buClr>
              </a:pPr>
              <a:r>
                <a:rPr lang="en-US" sz="1600" dirty="0">
                  <a:solidFill>
                    <a:schemeClr val="bg1">
                      <a:lumMod val="65000"/>
                    </a:schemeClr>
                  </a:solidFill>
                </a:rPr>
                <a:t>Remote management through your IT provider.</a:t>
              </a:r>
            </a:p>
          </p:txBody>
        </p:sp>
        <p:sp>
          <p:nvSpPr>
            <p:cNvPr id="41" name="TextBox 40">
              <a:extLst>
                <a:ext uri="{FF2B5EF4-FFF2-40B4-BE49-F238E27FC236}">
                  <a16:creationId xmlns:a16="http://schemas.microsoft.com/office/drawing/2014/main" id="{0E4915F5-396F-CF45-97AE-39E1931AF7F5}"/>
                </a:ext>
              </a:extLst>
            </p:cNvPr>
            <p:cNvSpPr txBox="1"/>
            <p:nvPr/>
          </p:nvSpPr>
          <p:spPr>
            <a:xfrm>
              <a:off x="6280094" y="4893748"/>
              <a:ext cx="44656" cy="960371"/>
            </a:xfrm>
            <a:prstGeom prst="rect">
              <a:avLst/>
            </a:prstGeom>
            <a:solidFill>
              <a:schemeClr val="accent2"/>
            </a:solidFill>
          </p:spPr>
          <p:txBody>
            <a:bodyPr wrap="square" lIns="274320" tIns="0" rIns="274320" bIns="0" rtlCol="0" anchor="t" anchorCtr="0">
              <a:noAutofit/>
            </a:bodyPr>
            <a:lstStyle/>
            <a:p>
              <a:pPr>
                <a:lnSpc>
                  <a:spcPts val="1700"/>
                </a:lnSpc>
                <a:spcAft>
                  <a:spcPts val="300"/>
                </a:spcAft>
              </a:pPr>
              <a:endParaRPr lang="en-US" b="1" dirty="0">
                <a:solidFill>
                  <a:schemeClr val="bg1"/>
                </a:solidFill>
                <a:latin typeface="Arial Black" panose="020B0604020202020204" pitchFamily="34" charset="0"/>
                <a:cs typeface="Arial Black" panose="020B0604020202020204" pitchFamily="34" charset="0"/>
              </a:endParaRPr>
            </a:p>
          </p:txBody>
        </p:sp>
      </p:grpSp>
      <p:grpSp>
        <p:nvGrpSpPr>
          <p:cNvPr id="42" name="Group 41">
            <a:extLst>
              <a:ext uri="{FF2B5EF4-FFF2-40B4-BE49-F238E27FC236}">
                <a16:creationId xmlns:a16="http://schemas.microsoft.com/office/drawing/2014/main" id="{7D59D82E-9F5E-C746-80DF-986C5C1E045D}"/>
              </a:ext>
            </a:extLst>
          </p:cNvPr>
          <p:cNvGrpSpPr/>
          <p:nvPr/>
        </p:nvGrpSpPr>
        <p:grpSpPr>
          <a:xfrm flipH="1">
            <a:off x="147320" y="2411704"/>
            <a:ext cx="6766560" cy="822960"/>
            <a:chOff x="4789100" y="4873446"/>
            <a:chExt cx="3304556" cy="960370"/>
          </a:xfrm>
          <a:solidFill>
            <a:schemeClr val="accent3"/>
          </a:solidFill>
          <a:effectLst/>
        </p:grpSpPr>
        <p:sp>
          <p:nvSpPr>
            <p:cNvPr id="43" name="Rectangle 42">
              <a:extLst>
                <a:ext uri="{FF2B5EF4-FFF2-40B4-BE49-F238E27FC236}">
                  <a16:creationId xmlns:a16="http://schemas.microsoft.com/office/drawing/2014/main" id="{499FECEE-134E-D049-8FA3-95325CDA90E7}"/>
                </a:ext>
              </a:extLst>
            </p:cNvPr>
            <p:cNvSpPr/>
            <p:nvPr/>
          </p:nvSpPr>
          <p:spPr>
            <a:xfrm>
              <a:off x="4789100" y="4873446"/>
              <a:ext cx="3304556" cy="960370"/>
            </a:xfrm>
            <a:prstGeom prst="rect">
              <a:avLst/>
            </a:prstGeom>
            <a:solidFill>
              <a:schemeClr val="bg1">
                <a:lumMod val="95000"/>
              </a:schemeClr>
            </a:solidFill>
          </p:spPr>
          <p:txBody>
            <a:bodyPr wrap="square" lIns="274320" tIns="365760" rIns="274320" bIns="365760" anchor="ctr" anchorCtr="0">
              <a:noAutofit/>
            </a:bodyPr>
            <a:lstStyle/>
            <a:p>
              <a:pPr>
                <a:lnSpc>
                  <a:spcPts val="1600"/>
                </a:lnSpc>
                <a:spcAft>
                  <a:spcPts val="300"/>
                </a:spcAft>
                <a:buClr>
                  <a:schemeClr val="accent2"/>
                </a:buClr>
              </a:pPr>
              <a:r>
                <a:rPr lang="en-US" b="1" dirty="0">
                  <a:solidFill>
                    <a:schemeClr val="accent3"/>
                  </a:solidFill>
                </a:rPr>
                <a:t>Choose the perfect printers for your business</a:t>
              </a:r>
            </a:p>
            <a:p>
              <a:pPr>
                <a:lnSpc>
                  <a:spcPts val="1600"/>
                </a:lnSpc>
              </a:pPr>
              <a:r>
                <a:rPr lang="en-US" sz="1600" dirty="0">
                  <a:solidFill>
                    <a:schemeClr val="bg1">
                      <a:lumMod val="65000"/>
                    </a:schemeClr>
                  </a:solidFill>
                </a:rPr>
                <a:t>Portfolio of devices designed for SMBs</a:t>
              </a:r>
            </a:p>
          </p:txBody>
        </p:sp>
        <p:sp>
          <p:nvSpPr>
            <p:cNvPr id="44" name="TextBox 43">
              <a:extLst>
                <a:ext uri="{FF2B5EF4-FFF2-40B4-BE49-F238E27FC236}">
                  <a16:creationId xmlns:a16="http://schemas.microsoft.com/office/drawing/2014/main" id="{D434739C-10EE-424F-8DF2-DE45FFA84D2B}"/>
                </a:ext>
              </a:extLst>
            </p:cNvPr>
            <p:cNvSpPr txBox="1"/>
            <p:nvPr/>
          </p:nvSpPr>
          <p:spPr>
            <a:xfrm>
              <a:off x="8049000" y="4873446"/>
              <a:ext cx="44656" cy="960370"/>
            </a:xfrm>
            <a:prstGeom prst="rect">
              <a:avLst/>
            </a:prstGeom>
            <a:solidFill>
              <a:schemeClr val="accent2"/>
            </a:solidFill>
          </p:spPr>
          <p:txBody>
            <a:bodyPr wrap="square" lIns="274320" tIns="365760" rIns="274320" bIns="365760" rtlCol="0" anchor="ctr" anchorCtr="0">
              <a:noAutofit/>
            </a:bodyPr>
            <a:lstStyle/>
            <a:p>
              <a:pPr>
                <a:lnSpc>
                  <a:spcPts val="1700"/>
                </a:lnSpc>
                <a:spcAft>
                  <a:spcPts val="300"/>
                </a:spcAft>
              </a:pPr>
              <a:endParaRPr lang="en-US" b="1" dirty="0">
                <a:solidFill>
                  <a:schemeClr val="bg1"/>
                </a:solidFill>
                <a:latin typeface="Arial Black" panose="020B0604020202020204" pitchFamily="34" charset="0"/>
                <a:cs typeface="Arial Black" panose="020B0604020202020204" pitchFamily="34" charset="0"/>
              </a:endParaRPr>
            </a:p>
          </p:txBody>
        </p:sp>
      </p:grpSp>
      <p:grpSp>
        <p:nvGrpSpPr>
          <p:cNvPr id="45" name="Group 44">
            <a:extLst>
              <a:ext uri="{FF2B5EF4-FFF2-40B4-BE49-F238E27FC236}">
                <a16:creationId xmlns:a16="http://schemas.microsoft.com/office/drawing/2014/main" id="{A8673E7F-F13C-AD46-BE6F-87EB37AE2139}"/>
              </a:ext>
            </a:extLst>
          </p:cNvPr>
          <p:cNvGrpSpPr/>
          <p:nvPr/>
        </p:nvGrpSpPr>
        <p:grpSpPr>
          <a:xfrm flipH="1">
            <a:off x="147320" y="3337180"/>
            <a:ext cx="6766560" cy="822960"/>
            <a:chOff x="1330260" y="5679585"/>
            <a:chExt cx="3304555" cy="960370"/>
          </a:xfrm>
          <a:solidFill>
            <a:schemeClr val="accent3"/>
          </a:solidFill>
          <a:effectLst/>
        </p:grpSpPr>
        <p:sp>
          <p:nvSpPr>
            <p:cNvPr id="46" name="Rectangle 45">
              <a:extLst>
                <a:ext uri="{FF2B5EF4-FFF2-40B4-BE49-F238E27FC236}">
                  <a16:creationId xmlns:a16="http://schemas.microsoft.com/office/drawing/2014/main" id="{0C2F12F9-9066-0C4B-9A6B-9F195BA63605}"/>
                </a:ext>
              </a:extLst>
            </p:cNvPr>
            <p:cNvSpPr/>
            <p:nvPr/>
          </p:nvSpPr>
          <p:spPr>
            <a:xfrm>
              <a:off x="1330260" y="5679585"/>
              <a:ext cx="3304555" cy="960370"/>
            </a:xfrm>
            <a:prstGeom prst="rect">
              <a:avLst/>
            </a:prstGeom>
            <a:solidFill>
              <a:schemeClr val="bg1">
                <a:lumMod val="95000"/>
              </a:schemeClr>
            </a:solidFill>
          </p:spPr>
          <p:txBody>
            <a:bodyPr wrap="square" lIns="274320" tIns="0" rIns="274320" bIns="0" anchor="ctr" anchorCtr="0">
              <a:noAutofit/>
            </a:bodyPr>
            <a:lstStyle/>
            <a:p>
              <a:pPr>
                <a:lnSpc>
                  <a:spcPts val="1700"/>
                </a:lnSpc>
                <a:spcAft>
                  <a:spcPts val="300"/>
                </a:spcAft>
                <a:buClr>
                  <a:schemeClr val="accent2"/>
                </a:buClr>
              </a:pPr>
              <a:r>
                <a:rPr lang="en-US" b="1" dirty="0">
                  <a:solidFill>
                    <a:schemeClr val="accent3"/>
                  </a:solidFill>
                </a:rPr>
                <a:t>Build the printer fleet that works best for you</a:t>
              </a:r>
            </a:p>
            <a:p>
              <a:r>
                <a:rPr lang="en-US" sz="1600" dirty="0">
                  <a:solidFill>
                    <a:schemeClr val="bg1">
                      <a:lumMod val="65000"/>
                    </a:schemeClr>
                  </a:solidFill>
                </a:rPr>
                <a:t>Connectivity that supports any network environment </a:t>
              </a:r>
            </a:p>
          </p:txBody>
        </p:sp>
        <p:sp>
          <p:nvSpPr>
            <p:cNvPr id="47" name="TextBox 46">
              <a:extLst>
                <a:ext uri="{FF2B5EF4-FFF2-40B4-BE49-F238E27FC236}">
                  <a16:creationId xmlns:a16="http://schemas.microsoft.com/office/drawing/2014/main" id="{118D2B98-251F-EA4F-8571-1357A5B32446}"/>
                </a:ext>
              </a:extLst>
            </p:cNvPr>
            <p:cNvSpPr txBox="1"/>
            <p:nvPr/>
          </p:nvSpPr>
          <p:spPr>
            <a:xfrm>
              <a:off x="4590159" y="5679585"/>
              <a:ext cx="44656" cy="960370"/>
            </a:xfrm>
            <a:prstGeom prst="rect">
              <a:avLst/>
            </a:prstGeom>
            <a:solidFill>
              <a:schemeClr val="accent2"/>
            </a:solidFill>
          </p:spPr>
          <p:txBody>
            <a:bodyPr wrap="square" lIns="274320" tIns="0" rIns="274320" bIns="0" rtlCol="0" anchor="t" anchorCtr="0">
              <a:noAutofit/>
            </a:bodyPr>
            <a:lstStyle/>
            <a:p>
              <a:pPr>
                <a:lnSpc>
                  <a:spcPts val="1700"/>
                </a:lnSpc>
                <a:spcAft>
                  <a:spcPts val="300"/>
                </a:spcAft>
              </a:pPr>
              <a:endParaRPr lang="en-US" b="1" dirty="0">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85" name="Group 84">
            <a:extLst>
              <a:ext uri="{FF2B5EF4-FFF2-40B4-BE49-F238E27FC236}">
                <a16:creationId xmlns:a16="http://schemas.microsoft.com/office/drawing/2014/main" id="{46BFC691-FDDC-A446-B158-44B7A5ECD650}"/>
              </a:ext>
            </a:extLst>
          </p:cNvPr>
          <p:cNvGrpSpPr/>
          <p:nvPr/>
        </p:nvGrpSpPr>
        <p:grpSpPr>
          <a:xfrm flipH="1">
            <a:off x="147320" y="4266787"/>
            <a:ext cx="6766560" cy="822961"/>
            <a:chOff x="1330260" y="5679585"/>
            <a:chExt cx="3304555" cy="720278"/>
          </a:xfrm>
          <a:solidFill>
            <a:schemeClr val="accent3"/>
          </a:solidFill>
          <a:effectLst/>
        </p:grpSpPr>
        <p:sp>
          <p:nvSpPr>
            <p:cNvPr id="86" name="Rectangle 85">
              <a:extLst>
                <a:ext uri="{FF2B5EF4-FFF2-40B4-BE49-F238E27FC236}">
                  <a16:creationId xmlns:a16="http://schemas.microsoft.com/office/drawing/2014/main" id="{BB9EEB86-D3ED-C943-A3BE-A8343BF04C76}"/>
                </a:ext>
              </a:extLst>
            </p:cNvPr>
            <p:cNvSpPr/>
            <p:nvPr/>
          </p:nvSpPr>
          <p:spPr>
            <a:xfrm>
              <a:off x="1330260" y="5679585"/>
              <a:ext cx="3304555" cy="720278"/>
            </a:xfrm>
            <a:prstGeom prst="rect">
              <a:avLst/>
            </a:prstGeom>
            <a:solidFill>
              <a:schemeClr val="bg1">
                <a:lumMod val="95000"/>
              </a:schemeClr>
            </a:solidFill>
          </p:spPr>
          <p:txBody>
            <a:bodyPr wrap="square" lIns="274320" tIns="0" rIns="274320" bIns="0" anchor="ctr" anchorCtr="0">
              <a:noAutofit/>
            </a:bodyPr>
            <a:lstStyle/>
            <a:p>
              <a:pPr>
                <a:lnSpc>
                  <a:spcPts val="1700"/>
                </a:lnSpc>
                <a:spcAft>
                  <a:spcPts val="300"/>
                </a:spcAft>
                <a:buClr>
                  <a:schemeClr val="accent2"/>
                </a:buClr>
              </a:pPr>
              <a:r>
                <a:rPr lang="en-US" b="1" dirty="0">
                  <a:solidFill>
                    <a:schemeClr val="accent3"/>
                  </a:solidFill>
                </a:rPr>
                <a:t>Treat print like any other IT resource</a:t>
              </a:r>
            </a:p>
            <a:p>
              <a:r>
                <a:rPr lang="en-US" sz="1600" dirty="0">
                  <a:solidFill>
                    <a:schemeClr val="bg1">
                      <a:lumMod val="65000"/>
                    </a:schemeClr>
                  </a:solidFill>
                </a:rPr>
                <a:t>One-stop shop for all IT needs from your trusted IT provider</a:t>
              </a:r>
            </a:p>
          </p:txBody>
        </p:sp>
        <p:sp>
          <p:nvSpPr>
            <p:cNvPr id="87" name="TextBox 86">
              <a:extLst>
                <a:ext uri="{FF2B5EF4-FFF2-40B4-BE49-F238E27FC236}">
                  <a16:creationId xmlns:a16="http://schemas.microsoft.com/office/drawing/2014/main" id="{347B7569-D5C5-6240-9E16-CE586B8A01C9}"/>
                </a:ext>
              </a:extLst>
            </p:cNvPr>
            <p:cNvSpPr txBox="1"/>
            <p:nvPr/>
          </p:nvSpPr>
          <p:spPr>
            <a:xfrm>
              <a:off x="4590159" y="5679585"/>
              <a:ext cx="44656" cy="720277"/>
            </a:xfrm>
            <a:prstGeom prst="rect">
              <a:avLst/>
            </a:prstGeom>
            <a:solidFill>
              <a:schemeClr val="accent2"/>
            </a:solidFill>
          </p:spPr>
          <p:txBody>
            <a:bodyPr wrap="square" lIns="274320" tIns="0" rIns="274320" bIns="0" rtlCol="0" anchor="t" anchorCtr="0">
              <a:noAutofit/>
            </a:bodyPr>
            <a:lstStyle/>
            <a:p>
              <a:pPr>
                <a:lnSpc>
                  <a:spcPts val="1700"/>
                </a:lnSpc>
                <a:spcAft>
                  <a:spcPts val="300"/>
                </a:spcAft>
              </a:pPr>
              <a:endParaRPr lang="en-US" b="1" dirty="0">
                <a:solidFill>
                  <a:schemeClr val="bg1">
                    <a:lumMod val="50000"/>
                  </a:schemeClr>
                </a:solidFill>
                <a:latin typeface="Arial Black" panose="020B0604020202020204" pitchFamily="34" charset="0"/>
                <a:cs typeface="Arial Black" panose="020B0604020202020204" pitchFamily="34" charset="0"/>
              </a:endParaRPr>
            </a:p>
          </p:txBody>
        </p:sp>
      </p:grpSp>
      <p:grpSp>
        <p:nvGrpSpPr>
          <p:cNvPr id="52" name="Group 51">
            <a:extLst>
              <a:ext uri="{FF2B5EF4-FFF2-40B4-BE49-F238E27FC236}">
                <a16:creationId xmlns:a16="http://schemas.microsoft.com/office/drawing/2014/main" id="{F7C35F53-973B-484E-BC1D-9C680CCB69F2}"/>
              </a:ext>
            </a:extLst>
          </p:cNvPr>
          <p:cNvGrpSpPr>
            <a:grpSpLocks noChangeAspect="1"/>
          </p:cNvGrpSpPr>
          <p:nvPr/>
        </p:nvGrpSpPr>
        <p:grpSpPr>
          <a:xfrm>
            <a:off x="8339674" y="2102740"/>
            <a:ext cx="3585143" cy="4114800"/>
            <a:chOff x="4753702" y="2438700"/>
            <a:chExt cx="2938973" cy="3373168"/>
          </a:xfrm>
        </p:grpSpPr>
        <p:sp>
          <p:nvSpPr>
            <p:cNvPr id="53" name="Freeform 52">
              <a:extLst>
                <a:ext uri="{FF2B5EF4-FFF2-40B4-BE49-F238E27FC236}">
                  <a16:creationId xmlns:a16="http://schemas.microsoft.com/office/drawing/2014/main" id="{11DEA1E7-94E3-504C-B91B-44A048964CBF}"/>
                </a:ext>
              </a:extLst>
            </p:cNvPr>
            <p:cNvSpPr/>
            <p:nvPr/>
          </p:nvSpPr>
          <p:spPr>
            <a:xfrm>
              <a:off x="5153816" y="5608231"/>
              <a:ext cx="2150329" cy="103052"/>
            </a:xfrm>
            <a:custGeom>
              <a:avLst/>
              <a:gdLst>
                <a:gd name="connsiteX0" fmla="*/ 0 w 2150329"/>
                <a:gd name="connsiteY0" fmla="*/ 103053 h 103052"/>
                <a:gd name="connsiteX1" fmla="*/ 255494 w 2150329"/>
                <a:gd name="connsiteY1" fmla="*/ 0 h 103052"/>
                <a:gd name="connsiteX2" fmla="*/ 1075165 w 2150329"/>
                <a:gd name="connsiteY2" fmla="*/ 0 h 103052"/>
                <a:gd name="connsiteX3" fmla="*/ 1894519 w 2150329"/>
                <a:gd name="connsiteY3" fmla="*/ 0 h 103052"/>
                <a:gd name="connsiteX4" fmla="*/ 2150330 w 2150329"/>
                <a:gd name="connsiteY4" fmla="*/ 103053 h 103052"/>
                <a:gd name="connsiteX5" fmla="*/ 0 w 2150329"/>
                <a:gd name="connsiteY5" fmla="*/ 103053 h 1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0329" h="103052">
                  <a:moveTo>
                    <a:pt x="0" y="103053"/>
                  </a:moveTo>
                  <a:lnTo>
                    <a:pt x="255494" y="0"/>
                  </a:lnTo>
                  <a:lnTo>
                    <a:pt x="1075165" y="0"/>
                  </a:lnTo>
                  <a:lnTo>
                    <a:pt x="1894519" y="0"/>
                  </a:lnTo>
                  <a:lnTo>
                    <a:pt x="2150330" y="103053"/>
                  </a:lnTo>
                  <a:lnTo>
                    <a:pt x="0" y="103053"/>
                  </a:lnTo>
                  <a:close/>
                </a:path>
              </a:pathLst>
            </a:custGeom>
            <a:solidFill>
              <a:schemeClr val="bg1">
                <a:lumMod val="75000"/>
              </a:schemeClr>
            </a:solidFill>
            <a:ln w="31648"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E97E347-F964-E340-8F9F-462C200495F4}"/>
                </a:ext>
              </a:extLst>
            </p:cNvPr>
            <p:cNvSpPr/>
            <p:nvPr/>
          </p:nvSpPr>
          <p:spPr>
            <a:xfrm>
              <a:off x="4863180" y="2529765"/>
              <a:ext cx="2053931" cy="2476792"/>
            </a:xfrm>
            <a:custGeom>
              <a:avLst/>
              <a:gdLst>
                <a:gd name="connsiteX0" fmla="*/ 0 w 2053931"/>
                <a:gd name="connsiteY0" fmla="*/ 0 h 2476792"/>
                <a:gd name="connsiteX1" fmla="*/ 2053931 w 2053931"/>
                <a:gd name="connsiteY1" fmla="*/ 0 h 2476792"/>
                <a:gd name="connsiteX2" fmla="*/ 180777 w 2053931"/>
                <a:gd name="connsiteY2" fmla="*/ 2476792 h 2476792"/>
                <a:gd name="connsiteX3" fmla="*/ 0 w 2053931"/>
                <a:gd name="connsiteY3" fmla="*/ 2476792 h 2476792"/>
              </a:gdLst>
              <a:ahLst/>
              <a:cxnLst>
                <a:cxn ang="0">
                  <a:pos x="connsiteX0" y="connsiteY0"/>
                </a:cxn>
                <a:cxn ang="0">
                  <a:pos x="connsiteX1" y="connsiteY1"/>
                </a:cxn>
                <a:cxn ang="0">
                  <a:pos x="connsiteX2" y="connsiteY2"/>
                </a:cxn>
                <a:cxn ang="0">
                  <a:pos x="connsiteX3" y="connsiteY3"/>
                </a:cxn>
              </a:cxnLst>
              <a:rect l="l" t="t" r="r" b="b"/>
              <a:pathLst>
                <a:path w="2053931" h="2476792">
                  <a:moveTo>
                    <a:pt x="0" y="0"/>
                  </a:moveTo>
                  <a:lnTo>
                    <a:pt x="2053931" y="0"/>
                  </a:lnTo>
                  <a:lnTo>
                    <a:pt x="180777" y="2476792"/>
                  </a:lnTo>
                  <a:lnTo>
                    <a:pt x="0" y="2476792"/>
                  </a:lnTo>
                  <a:close/>
                </a:path>
              </a:pathLst>
            </a:custGeom>
            <a:solidFill>
              <a:schemeClr val="bg1"/>
            </a:solidFill>
            <a:ln w="31648"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32BF64FB-C5FF-FC48-B7F6-29B5C03BEC65}"/>
                </a:ext>
              </a:extLst>
            </p:cNvPr>
            <p:cNvSpPr/>
            <p:nvPr/>
          </p:nvSpPr>
          <p:spPr>
            <a:xfrm>
              <a:off x="5043957" y="2529765"/>
              <a:ext cx="2550825" cy="2476792"/>
            </a:xfrm>
            <a:custGeom>
              <a:avLst/>
              <a:gdLst>
                <a:gd name="connsiteX0" fmla="*/ 1873154 w 2550825"/>
                <a:gd name="connsiteY0" fmla="*/ 0 h 2476792"/>
                <a:gd name="connsiteX1" fmla="*/ 2550825 w 2550825"/>
                <a:gd name="connsiteY1" fmla="*/ 0 h 2476792"/>
                <a:gd name="connsiteX2" fmla="*/ 2550825 w 2550825"/>
                <a:gd name="connsiteY2" fmla="*/ 2476792 h 2476792"/>
                <a:gd name="connsiteX3" fmla="*/ 0 w 2550825"/>
                <a:gd name="connsiteY3" fmla="*/ 2476792 h 2476792"/>
              </a:gdLst>
              <a:ahLst/>
              <a:cxnLst>
                <a:cxn ang="0">
                  <a:pos x="connsiteX0" y="connsiteY0"/>
                </a:cxn>
                <a:cxn ang="0">
                  <a:pos x="connsiteX1" y="connsiteY1"/>
                </a:cxn>
                <a:cxn ang="0">
                  <a:pos x="connsiteX2" y="connsiteY2"/>
                </a:cxn>
                <a:cxn ang="0">
                  <a:pos x="connsiteX3" y="connsiteY3"/>
                </a:cxn>
              </a:cxnLst>
              <a:rect l="l" t="t" r="r" b="b"/>
              <a:pathLst>
                <a:path w="2550825" h="2476792">
                  <a:moveTo>
                    <a:pt x="1873154" y="0"/>
                  </a:moveTo>
                  <a:lnTo>
                    <a:pt x="2550825" y="0"/>
                  </a:lnTo>
                  <a:lnTo>
                    <a:pt x="2550825" y="2476792"/>
                  </a:lnTo>
                  <a:lnTo>
                    <a:pt x="0" y="2476792"/>
                  </a:lnTo>
                  <a:close/>
                </a:path>
              </a:pathLst>
            </a:custGeom>
            <a:solidFill>
              <a:schemeClr val="bg1">
                <a:lumMod val="95000"/>
              </a:schemeClr>
            </a:solidFill>
            <a:ln w="31648"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4AB440C2-A172-1F46-9D0D-CF8A41218249}"/>
                </a:ext>
              </a:extLst>
            </p:cNvPr>
            <p:cNvSpPr/>
            <p:nvPr/>
          </p:nvSpPr>
          <p:spPr>
            <a:xfrm>
              <a:off x="5409310"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A8C09C2-4F7E-D44E-B9DF-50FA487F9388}"/>
                </a:ext>
              </a:extLst>
            </p:cNvPr>
            <p:cNvSpPr/>
            <p:nvPr/>
          </p:nvSpPr>
          <p:spPr>
            <a:xfrm>
              <a:off x="5955757"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75251B5-ECC4-DA41-B540-B2B56332F1A8}"/>
                </a:ext>
              </a:extLst>
            </p:cNvPr>
            <p:cNvSpPr/>
            <p:nvPr/>
          </p:nvSpPr>
          <p:spPr>
            <a:xfrm>
              <a:off x="6502204"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9093272-EAA0-AE47-B7B6-CED7B6A5F372}"/>
                </a:ext>
              </a:extLst>
            </p:cNvPr>
            <p:cNvSpPr/>
            <p:nvPr/>
          </p:nvSpPr>
          <p:spPr>
            <a:xfrm>
              <a:off x="7048335" y="2675739"/>
              <a:ext cx="31659" cy="2377440"/>
            </a:xfrm>
            <a:custGeom>
              <a:avLst/>
              <a:gdLst>
                <a:gd name="connsiteX0" fmla="*/ 0 w 31659"/>
                <a:gd name="connsiteY0" fmla="*/ 0 h 2933806"/>
                <a:gd name="connsiteX1" fmla="*/ 0 w 31659"/>
                <a:gd name="connsiteY1" fmla="*/ 2933807 h 2933806"/>
              </a:gdLst>
              <a:ahLst/>
              <a:cxnLst>
                <a:cxn ang="0">
                  <a:pos x="connsiteX0" y="connsiteY0"/>
                </a:cxn>
                <a:cxn ang="0">
                  <a:pos x="connsiteX1" y="connsiteY1"/>
                </a:cxn>
              </a:cxnLst>
              <a:rect l="l" t="t" r="r" b="b"/>
              <a:pathLst>
                <a:path w="31659" h="2933806">
                  <a:moveTo>
                    <a:pt x="0" y="0"/>
                  </a:moveTo>
                  <a:lnTo>
                    <a:pt x="0" y="2933807"/>
                  </a:lnTo>
                </a:path>
              </a:pathLst>
            </a:custGeom>
            <a:ln w="11710" cap="flat">
              <a:solidFill>
                <a:schemeClr val="bg1">
                  <a:lumMod val="85000"/>
                </a:schemeClr>
              </a:solid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2378A17-7628-E144-A1FB-EF88F95BBD9D}"/>
                </a:ext>
              </a:extLst>
            </p:cNvPr>
            <p:cNvSpPr/>
            <p:nvPr/>
          </p:nvSpPr>
          <p:spPr>
            <a:xfrm>
              <a:off x="4863179" y="5006556"/>
              <a:ext cx="2731602" cy="144658"/>
            </a:xfrm>
            <a:custGeom>
              <a:avLst/>
              <a:gdLst>
                <a:gd name="connsiteX0" fmla="*/ 0 w 2731602"/>
                <a:gd name="connsiteY0" fmla="*/ 0 h 144658"/>
                <a:gd name="connsiteX1" fmla="*/ 2731603 w 2731602"/>
                <a:gd name="connsiteY1" fmla="*/ 0 h 144658"/>
                <a:gd name="connsiteX2" fmla="*/ 2731603 w 2731602"/>
                <a:gd name="connsiteY2" fmla="*/ 144658 h 144658"/>
                <a:gd name="connsiteX3" fmla="*/ 0 w 2731602"/>
                <a:gd name="connsiteY3" fmla="*/ 144658 h 144658"/>
              </a:gdLst>
              <a:ahLst/>
              <a:cxnLst>
                <a:cxn ang="0">
                  <a:pos x="connsiteX0" y="connsiteY0"/>
                </a:cxn>
                <a:cxn ang="0">
                  <a:pos x="connsiteX1" y="connsiteY1"/>
                </a:cxn>
                <a:cxn ang="0">
                  <a:pos x="connsiteX2" y="connsiteY2"/>
                </a:cxn>
                <a:cxn ang="0">
                  <a:pos x="connsiteX3" y="connsiteY3"/>
                </a:cxn>
              </a:cxnLst>
              <a:rect l="l" t="t" r="r" b="b"/>
              <a:pathLst>
                <a:path w="2731602" h="144658">
                  <a:moveTo>
                    <a:pt x="0" y="0"/>
                  </a:moveTo>
                  <a:lnTo>
                    <a:pt x="2731603" y="0"/>
                  </a:lnTo>
                  <a:lnTo>
                    <a:pt x="2731603" y="144658"/>
                  </a:lnTo>
                  <a:lnTo>
                    <a:pt x="0" y="144658"/>
                  </a:lnTo>
                  <a:close/>
                </a:path>
              </a:pathLst>
            </a:custGeom>
            <a:solidFill>
              <a:schemeClr val="bg1">
                <a:lumMod val="85000"/>
              </a:schemeClr>
            </a:solidFill>
            <a:ln w="31648"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239199E-762C-BF45-8323-6BD3A8DF35AF}"/>
                </a:ext>
              </a:extLst>
            </p:cNvPr>
            <p:cNvSpPr/>
            <p:nvPr/>
          </p:nvSpPr>
          <p:spPr>
            <a:xfrm>
              <a:off x="4863179" y="5151214"/>
              <a:ext cx="290636" cy="560070"/>
            </a:xfrm>
            <a:custGeom>
              <a:avLst/>
              <a:gdLst>
                <a:gd name="connsiteX0" fmla="*/ 0 w 290636"/>
                <a:gd name="connsiteY0" fmla="*/ 0 h 560070"/>
                <a:gd name="connsiteX1" fmla="*/ 290636 w 290636"/>
                <a:gd name="connsiteY1" fmla="*/ 0 h 560070"/>
                <a:gd name="connsiteX2" fmla="*/ 290636 w 290636"/>
                <a:gd name="connsiteY2" fmla="*/ 560070 h 560070"/>
                <a:gd name="connsiteX3" fmla="*/ 0 w 290636"/>
                <a:gd name="connsiteY3" fmla="*/ 560070 h 560070"/>
              </a:gdLst>
              <a:ahLst/>
              <a:cxnLst>
                <a:cxn ang="0">
                  <a:pos x="connsiteX0" y="connsiteY0"/>
                </a:cxn>
                <a:cxn ang="0">
                  <a:pos x="connsiteX1" y="connsiteY1"/>
                </a:cxn>
                <a:cxn ang="0">
                  <a:pos x="connsiteX2" y="connsiteY2"/>
                </a:cxn>
                <a:cxn ang="0">
                  <a:pos x="connsiteX3" y="connsiteY3"/>
                </a:cxn>
              </a:cxnLst>
              <a:rect l="l" t="t" r="r" b="b"/>
              <a:pathLst>
                <a:path w="290636" h="560070">
                  <a:moveTo>
                    <a:pt x="0" y="0"/>
                  </a:moveTo>
                  <a:lnTo>
                    <a:pt x="290636" y="0"/>
                  </a:lnTo>
                  <a:lnTo>
                    <a:pt x="290636" y="560070"/>
                  </a:lnTo>
                  <a:lnTo>
                    <a:pt x="0" y="560070"/>
                  </a:lnTo>
                  <a:close/>
                </a:path>
              </a:pathLst>
            </a:custGeom>
            <a:solidFill>
              <a:srgbClr val="E6E6E6"/>
            </a:solidFill>
            <a:ln w="31648"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8AE55C8-11AB-E043-A757-723423C66709}"/>
                </a:ext>
              </a:extLst>
            </p:cNvPr>
            <p:cNvSpPr/>
            <p:nvPr/>
          </p:nvSpPr>
          <p:spPr>
            <a:xfrm>
              <a:off x="7304146" y="5151214"/>
              <a:ext cx="290636" cy="560070"/>
            </a:xfrm>
            <a:custGeom>
              <a:avLst/>
              <a:gdLst>
                <a:gd name="connsiteX0" fmla="*/ 0 w 290636"/>
                <a:gd name="connsiteY0" fmla="*/ 0 h 560070"/>
                <a:gd name="connsiteX1" fmla="*/ 290636 w 290636"/>
                <a:gd name="connsiteY1" fmla="*/ 0 h 560070"/>
                <a:gd name="connsiteX2" fmla="*/ 290636 w 290636"/>
                <a:gd name="connsiteY2" fmla="*/ 560070 h 560070"/>
                <a:gd name="connsiteX3" fmla="*/ 0 w 290636"/>
                <a:gd name="connsiteY3" fmla="*/ 560070 h 560070"/>
              </a:gdLst>
              <a:ahLst/>
              <a:cxnLst>
                <a:cxn ang="0">
                  <a:pos x="connsiteX0" y="connsiteY0"/>
                </a:cxn>
                <a:cxn ang="0">
                  <a:pos x="connsiteX1" y="connsiteY1"/>
                </a:cxn>
                <a:cxn ang="0">
                  <a:pos x="connsiteX2" y="connsiteY2"/>
                </a:cxn>
                <a:cxn ang="0">
                  <a:pos x="connsiteX3" y="connsiteY3"/>
                </a:cxn>
              </a:cxnLst>
              <a:rect l="l" t="t" r="r" b="b"/>
              <a:pathLst>
                <a:path w="290636" h="560070">
                  <a:moveTo>
                    <a:pt x="0" y="0"/>
                  </a:moveTo>
                  <a:lnTo>
                    <a:pt x="290636" y="0"/>
                  </a:lnTo>
                  <a:lnTo>
                    <a:pt x="290636" y="560070"/>
                  </a:lnTo>
                  <a:lnTo>
                    <a:pt x="0" y="560070"/>
                  </a:lnTo>
                  <a:close/>
                </a:path>
              </a:pathLst>
            </a:custGeom>
            <a:solidFill>
              <a:srgbClr val="E6E6E6"/>
            </a:solidFill>
            <a:ln w="3164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D688947-A8C0-B94E-9DB2-D36E07ECA28C}"/>
                </a:ext>
              </a:extLst>
            </p:cNvPr>
            <p:cNvSpPr/>
            <p:nvPr/>
          </p:nvSpPr>
          <p:spPr>
            <a:xfrm>
              <a:off x="5153816" y="5151214"/>
              <a:ext cx="255494" cy="560070"/>
            </a:xfrm>
            <a:custGeom>
              <a:avLst/>
              <a:gdLst>
                <a:gd name="connsiteX0" fmla="*/ 255494 w 255494"/>
                <a:gd name="connsiteY0" fmla="*/ 457017 h 560070"/>
                <a:gd name="connsiteX1" fmla="*/ 255494 w 255494"/>
                <a:gd name="connsiteY1" fmla="*/ 0 h 560070"/>
                <a:gd name="connsiteX2" fmla="*/ 0 w 255494"/>
                <a:gd name="connsiteY2" fmla="*/ 0 h 560070"/>
                <a:gd name="connsiteX3" fmla="*/ 0 w 255494"/>
                <a:gd name="connsiteY3" fmla="*/ 560070 h 560070"/>
                <a:gd name="connsiteX4" fmla="*/ 255494 w 255494"/>
                <a:gd name="connsiteY4" fmla="*/ 457017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94" h="560070">
                  <a:moveTo>
                    <a:pt x="255494" y="457017"/>
                  </a:moveTo>
                  <a:lnTo>
                    <a:pt x="255494" y="0"/>
                  </a:lnTo>
                  <a:lnTo>
                    <a:pt x="0" y="0"/>
                  </a:lnTo>
                  <a:lnTo>
                    <a:pt x="0" y="560070"/>
                  </a:lnTo>
                  <a:lnTo>
                    <a:pt x="255494"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C7F7C48-35CC-9C47-AE6E-D45FF654E2B1}"/>
                </a:ext>
              </a:extLst>
            </p:cNvPr>
            <p:cNvSpPr/>
            <p:nvPr/>
          </p:nvSpPr>
          <p:spPr>
            <a:xfrm>
              <a:off x="7048335" y="5151214"/>
              <a:ext cx="255810" cy="560070"/>
            </a:xfrm>
            <a:custGeom>
              <a:avLst/>
              <a:gdLst>
                <a:gd name="connsiteX0" fmla="*/ 255811 w 255810"/>
                <a:gd name="connsiteY0" fmla="*/ 560070 h 560070"/>
                <a:gd name="connsiteX1" fmla="*/ 0 w 255810"/>
                <a:gd name="connsiteY1" fmla="*/ 457017 h 560070"/>
                <a:gd name="connsiteX2" fmla="*/ 0 w 255810"/>
                <a:gd name="connsiteY2" fmla="*/ 0 h 560070"/>
                <a:gd name="connsiteX3" fmla="*/ 255811 w 255810"/>
                <a:gd name="connsiteY3" fmla="*/ 0 h 560070"/>
                <a:gd name="connsiteX4" fmla="*/ 255811 w 255810"/>
                <a:gd name="connsiteY4" fmla="*/ 560070 h 5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10" h="560070">
                  <a:moveTo>
                    <a:pt x="255811" y="560070"/>
                  </a:moveTo>
                  <a:lnTo>
                    <a:pt x="0" y="457017"/>
                  </a:lnTo>
                  <a:lnTo>
                    <a:pt x="0" y="0"/>
                  </a:lnTo>
                  <a:lnTo>
                    <a:pt x="255811" y="0"/>
                  </a:lnTo>
                  <a:lnTo>
                    <a:pt x="255811" y="560070"/>
                  </a:lnTo>
                  <a:close/>
                </a:path>
              </a:pathLst>
            </a:custGeom>
            <a:solidFill>
              <a:schemeClr val="bg1">
                <a:lumMod val="85000"/>
              </a:schemeClr>
            </a:solidFill>
            <a:ln w="3164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8974BC0-B0CD-164A-9324-87BF089FA860}"/>
                </a:ext>
              </a:extLst>
            </p:cNvPr>
            <p:cNvSpPr/>
            <p:nvPr/>
          </p:nvSpPr>
          <p:spPr>
            <a:xfrm>
              <a:off x="5409310" y="5151214"/>
              <a:ext cx="1639024" cy="457017"/>
            </a:xfrm>
            <a:custGeom>
              <a:avLst/>
              <a:gdLst>
                <a:gd name="connsiteX0" fmla="*/ 0 w 1639024"/>
                <a:gd name="connsiteY0" fmla="*/ 0 h 457017"/>
                <a:gd name="connsiteX1" fmla="*/ 1639025 w 1639024"/>
                <a:gd name="connsiteY1" fmla="*/ 0 h 457017"/>
                <a:gd name="connsiteX2" fmla="*/ 1639025 w 1639024"/>
                <a:gd name="connsiteY2" fmla="*/ 457017 h 457017"/>
                <a:gd name="connsiteX3" fmla="*/ 0 w 1639024"/>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639024" h="457017">
                  <a:moveTo>
                    <a:pt x="0" y="0"/>
                  </a:moveTo>
                  <a:lnTo>
                    <a:pt x="1639025" y="0"/>
                  </a:lnTo>
                  <a:lnTo>
                    <a:pt x="1639025" y="457017"/>
                  </a:lnTo>
                  <a:lnTo>
                    <a:pt x="0" y="457017"/>
                  </a:lnTo>
                  <a:close/>
                </a:path>
              </a:pathLst>
            </a:custGeom>
            <a:solidFill>
              <a:schemeClr val="bg1">
                <a:lumMod val="75000"/>
              </a:schemeClr>
            </a:solidFill>
            <a:ln w="31648"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4D163F9B-6501-DC45-914D-95EE7786C143}"/>
                </a:ext>
              </a:extLst>
            </p:cNvPr>
            <p:cNvSpPr/>
            <p:nvPr/>
          </p:nvSpPr>
          <p:spPr>
            <a:xfrm>
              <a:off x="5651824" y="5151214"/>
              <a:ext cx="771864" cy="457017"/>
            </a:xfrm>
            <a:custGeom>
              <a:avLst/>
              <a:gdLst>
                <a:gd name="connsiteX0" fmla="*/ 0 w 771864"/>
                <a:gd name="connsiteY0" fmla="*/ 0 h 457017"/>
                <a:gd name="connsiteX1" fmla="*/ 0 w 771864"/>
                <a:gd name="connsiteY1" fmla="*/ 457017 h 457017"/>
                <a:gd name="connsiteX2" fmla="*/ 416009 w 771864"/>
                <a:gd name="connsiteY2" fmla="*/ 457017 h 457017"/>
                <a:gd name="connsiteX3" fmla="*/ 771865 w 771864"/>
                <a:gd name="connsiteY3" fmla="*/ 0 h 457017"/>
                <a:gd name="connsiteX4" fmla="*/ 0 w 771864"/>
                <a:gd name="connsiteY4" fmla="*/ 0 h 45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64" h="457017">
                  <a:moveTo>
                    <a:pt x="0" y="0"/>
                  </a:moveTo>
                  <a:lnTo>
                    <a:pt x="0" y="457017"/>
                  </a:lnTo>
                  <a:lnTo>
                    <a:pt x="416009" y="457017"/>
                  </a:lnTo>
                  <a:lnTo>
                    <a:pt x="771865" y="0"/>
                  </a:lnTo>
                  <a:lnTo>
                    <a:pt x="0" y="0"/>
                  </a:lnTo>
                  <a:close/>
                </a:path>
              </a:pathLst>
            </a:custGeom>
            <a:solidFill>
              <a:schemeClr val="bg1"/>
            </a:solidFill>
            <a:ln w="31648"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6CFE70A1-ECEF-3C4D-B6CF-D7189EEF5B81}"/>
                </a:ext>
              </a:extLst>
            </p:cNvPr>
            <p:cNvSpPr/>
            <p:nvPr/>
          </p:nvSpPr>
          <p:spPr>
            <a:xfrm>
              <a:off x="6067833" y="5151214"/>
              <a:ext cx="738305" cy="457017"/>
            </a:xfrm>
            <a:custGeom>
              <a:avLst/>
              <a:gdLst>
                <a:gd name="connsiteX0" fmla="*/ 0 w 738305"/>
                <a:gd name="connsiteY0" fmla="*/ 457017 h 457017"/>
                <a:gd name="connsiteX1" fmla="*/ 738305 w 738305"/>
                <a:gd name="connsiteY1" fmla="*/ 457017 h 457017"/>
                <a:gd name="connsiteX2" fmla="*/ 738305 w 738305"/>
                <a:gd name="connsiteY2" fmla="*/ 0 h 457017"/>
                <a:gd name="connsiteX3" fmla="*/ 355855 w 738305"/>
                <a:gd name="connsiteY3" fmla="*/ 0 h 457017"/>
                <a:gd name="connsiteX4" fmla="*/ 0 w 738305"/>
                <a:gd name="connsiteY4" fmla="*/ 457017 h 45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305" h="457017">
                  <a:moveTo>
                    <a:pt x="0" y="457017"/>
                  </a:moveTo>
                  <a:lnTo>
                    <a:pt x="738305" y="457017"/>
                  </a:lnTo>
                  <a:lnTo>
                    <a:pt x="738305" y="0"/>
                  </a:lnTo>
                  <a:lnTo>
                    <a:pt x="355855" y="0"/>
                  </a:lnTo>
                  <a:lnTo>
                    <a:pt x="0" y="457017"/>
                  </a:lnTo>
                  <a:close/>
                </a:path>
              </a:pathLst>
            </a:custGeom>
            <a:solidFill>
              <a:schemeClr val="bg1">
                <a:lumMod val="95000"/>
              </a:schemeClr>
            </a:solidFill>
            <a:ln w="3164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2B04002-83E9-3C43-BA7C-8A14FF5F2FD9}"/>
                </a:ext>
              </a:extLst>
            </p:cNvPr>
            <p:cNvSpPr/>
            <p:nvPr/>
          </p:nvSpPr>
          <p:spPr>
            <a:xfrm>
              <a:off x="5937394"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3D228339-7AC7-6C42-A41B-B8ED9CCE770B}"/>
                </a:ext>
              </a:extLst>
            </p:cNvPr>
            <p:cNvSpPr/>
            <p:nvPr/>
          </p:nvSpPr>
          <p:spPr>
            <a:xfrm>
              <a:off x="6222965"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42139B0-123B-B043-9EC5-F2198EA00C84}"/>
                </a:ext>
              </a:extLst>
            </p:cNvPr>
            <p:cNvSpPr/>
            <p:nvPr/>
          </p:nvSpPr>
          <p:spPr>
            <a:xfrm>
              <a:off x="6508536" y="5151214"/>
              <a:ext cx="18288" cy="457017"/>
            </a:xfrm>
            <a:custGeom>
              <a:avLst/>
              <a:gdLst>
                <a:gd name="connsiteX0" fmla="*/ 0 w 12030"/>
                <a:gd name="connsiteY0" fmla="*/ 0 h 457017"/>
                <a:gd name="connsiteX1" fmla="*/ 12031 w 12030"/>
                <a:gd name="connsiteY1" fmla="*/ 0 h 457017"/>
                <a:gd name="connsiteX2" fmla="*/ 12031 w 12030"/>
                <a:gd name="connsiteY2" fmla="*/ 457017 h 457017"/>
                <a:gd name="connsiteX3" fmla="*/ 0 w 12030"/>
                <a:gd name="connsiteY3" fmla="*/ 457017 h 457017"/>
              </a:gdLst>
              <a:ahLst/>
              <a:cxnLst>
                <a:cxn ang="0">
                  <a:pos x="connsiteX0" y="connsiteY0"/>
                </a:cxn>
                <a:cxn ang="0">
                  <a:pos x="connsiteX1" y="connsiteY1"/>
                </a:cxn>
                <a:cxn ang="0">
                  <a:pos x="connsiteX2" y="connsiteY2"/>
                </a:cxn>
                <a:cxn ang="0">
                  <a:pos x="connsiteX3" y="connsiteY3"/>
                </a:cxn>
              </a:cxnLst>
              <a:rect l="l" t="t" r="r" b="b"/>
              <a:pathLst>
                <a:path w="12030" h="457017">
                  <a:moveTo>
                    <a:pt x="0" y="0"/>
                  </a:moveTo>
                  <a:lnTo>
                    <a:pt x="12031" y="0"/>
                  </a:lnTo>
                  <a:lnTo>
                    <a:pt x="12031" y="457017"/>
                  </a:lnTo>
                  <a:lnTo>
                    <a:pt x="0" y="457017"/>
                  </a:lnTo>
                  <a:close/>
                </a:path>
              </a:pathLst>
            </a:custGeom>
            <a:solidFill>
              <a:schemeClr val="bg1">
                <a:lumMod val="85000"/>
              </a:schemeClr>
            </a:solidFill>
            <a:ln w="3164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C305F5F-307C-A64E-B84D-10F308FB3A10}"/>
                </a:ext>
              </a:extLst>
            </p:cNvPr>
            <p:cNvSpPr/>
            <p:nvPr/>
          </p:nvSpPr>
          <p:spPr>
            <a:xfrm>
              <a:off x="4863179" y="5711284"/>
              <a:ext cx="2731602" cy="100584"/>
            </a:xfrm>
            <a:custGeom>
              <a:avLst/>
              <a:gdLst>
                <a:gd name="connsiteX0" fmla="*/ 0 w 2731602"/>
                <a:gd name="connsiteY0" fmla="*/ 0 h 113614"/>
                <a:gd name="connsiteX1" fmla="*/ 2731603 w 2731602"/>
                <a:gd name="connsiteY1" fmla="*/ 0 h 113614"/>
                <a:gd name="connsiteX2" fmla="*/ 2731603 w 2731602"/>
                <a:gd name="connsiteY2" fmla="*/ 113614 h 113614"/>
                <a:gd name="connsiteX3" fmla="*/ 0 w 2731602"/>
                <a:gd name="connsiteY3" fmla="*/ 113614 h 113614"/>
              </a:gdLst>
              <a:ahLst/>
              <a:cxnLst>
                <a:cxn ang="0">
                  <a:pos x="connsiteX0" y="connsiteY0"/>
                </a:cxn>
                <a:cxn ang="0">
                  <a:pos x="connsiteX1" y="connsiteY1"/>
                </a:cxn>
                <a:cxn ang="0">
                  <a:pos x="connsiteX2" y="connsiteY2"/>
                </a:cxn>
                <a:cxn ang="0">
                  <a:pos x="connsiteX3" y="connsiteY3"/>
                </a:cxn>
              </a:cxnLst>
              <a:rect l="l" t="t" r="r" b="b"/>
              <a:pathLst>
                <a:path w="2731602" h="113614">
                  <a:moveTo>
                    <a:pt x="0" y="0"/>
                  </a:moveTo>
                  <a:lnTo>
                    <a:pt x="2731603" y="0"/>
                  </a:lnTo>
                  <a:lnTo>
                    <a:pt x="2731603" y="113614"/>
                  </a:lnTo>
                  <a:lnTo>
                    <a:pt x="0" y="113614"/>
                  </a:lnTo>
                  <a:close/>
                </a:path>
              </a:pathLst>
            </a:custGeom>
            <a:solidFill>
              <a:schemeClr val="bg1">
                <a:lumMod val="65000"/>
              </a:schemeClr>
            </a:solidFill>
            <a:ln w="31648" cap="flat">
              <a:noFill/>
              <a:prstDash val="solid"/>
              <a:miter/>
            </a:ln>
          </p:spPr>
          <p:txBody>
            <a:bodyPr rtlCol="0" anchor="ctr"/>
            <a:lstStyle/>
            <a:p>
              <a:endParaRPr lang="en-US" dirty="0"/>
            </a:p>
          </p:txBody>
        </p:sp>
        <p:grpSp>
          <p:nvGrpSpPr>
            <p:cNvPr id="72" name="Group 71">
              <a:extLst>
                <a:ext uri="{FF2B5EF4-FFF2-40B4-BE49-F238E27FC236}">
                  <a16:creationId xmlns:a16="http://schemas.microsoft.com/office/drawing/2014/main" id="{77856E60-EDC8-7E46-965E-DEE0BEA4D594}"/>
                </a:ext>
              </a:extLst>
            </p:cNvPr>
            <p:cNvGrpSpPr/>
            <p:nvPr/>
          </p:nvGrpSpPr>
          <p:grpSpPr>
            <a:xfrm>
              <a:off x="4753702" y="2438700"/>
              <a:ext cx="2938973" cy="407635"/>
              <a:chOff x="4737999" y="2438700"/>
              <a:chExt cx="2938973" cy="407635"/>
            </a:xfrm>
          </p:grpSpPr>
          <p:sp>
            <p:nvSpPr>
              <p:cNvPr id="82" name="Freeform 81">
                <a:extLst>
                  <a:ext uri="{FF2B5EF4-FFF2-40B4-BE49-F238E27FC236}">
                    <a16:creationId xmlns:a16="http://schemas.microsoft.com/office/drawing/2014/main" id="{4F412ECC-DE2C-3C46-8C4C-39421D0BDEB0}"/>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54D760A0-4C9D-284E-BB2F-CE673BAE8D84}"/>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73" name="Group 72">
              <a:extLst>
                <a:ext uri="{FF2B5EF4-FFF2-40B4-BE49-F238E27FC236}">
                  <a16:creationId xmlns:a16="http://schemas.microsoft.com/office/drawing/2014/main" id="{1E4493A9-C427-4646-B1EF-450CF2F9E6F6}"/>
                </a:ext>
              </a:extLst>
            </p:cNvPr>
            <p:cNvGrpSpPr/>
            <p:nvPr/>
          </p:nvGrpSpPr>
          <p:grpSpPr>
            <a:xfrm>
              <a:off x="4753702" y="4802738"/>
              <a:ext cx="2938973" cy="407635"/>
              <a:chOff x="4737999" y="2438700"/>
              <a:chExt cx="2938973" cy="407635"/>
            </a:xfrm>
          </p:grpSpPr>
          <p:sp>
            <p:nvSpPr>
              <p:cNvPr id="80" name="Freeform 79">
                <a:extLst>
                  <a:ext uri="{FF2B5EF4-FFF2-40B4-BE49-F238E27FC236}">
                    <a16:creationId xmlns:a16="http://schemas.microsoft.com/office/drawing/2014/main" id="{5C45ABE9-25F3-6C43-BB8A-06C3F928C5DC}"/>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49067DFC-315D-9043-BCE2-6DF2EBFC19A5}"/>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74" name="Group 73">
              <a:extLst>
                <a:ext uri="{FF2B5EF4-FFF2-40B4-BE49-F238E27FC236}">
                  <a16:creationId xmlns:a16="http://schemas.microsoft.com/office/drawing/2014/main" id="{4A3F33F8-0446-7443-8617-05CD39A73EFD}"/>
                </a:ext>
              </a:extLst>
            </p:cNvPr>
            <p:cNvGrpSpPr/>
            <p:nvPr/>
          </p:nvGrpSpPr>
          <p:grpSpPr>
            <a:xfrm>
              <a:off x="4753702" y="4012896"/>
              <a:ext cx="2938973" cy="407635"/>
              <a:chOff x="4737999" y="2438700"/>
              <a:chExt cx="2938973" cy="407635"/>
            </a:xfrm>
          </p:grpSpPr>
          <p:sp>
            <p:nvSpPr>
              <p:cNvPr id="78" name="Freeform 77">
                <a:extLst>
                  <a:ext uri="{FF2B5EF4-FFF2-40B4-BE49-F238E27FC236}">
                    <a16:creationId xmlns:a16="http://schemas.microsoft.com/office/drawing/2014/main" id="{F1D3C75B-127A-B544-B8CF-5E0C39C44D90}"/>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751173F3-917B-574A-8F33-FBC702800351}"/>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nvGrpSpPr>
            <p:cNvPr id="75" name="Group 74">
              <a:extLst>
                <a:ext uri="{FF2B5EF4-FFF2-40B4-BE49-F238E27FC236}">
                  <a16:creationId xmlns:a16="http://schemas.microsoft.com/office/drawing/2014/main" id="{925179ED-CCE8-0348-9DCF-134B23B17031}"/>
                </a:ext>
              </a:extLst>
            </p:cNvPr>
            <p:cNvGrpSpPr/>
            <p:nvPr/>
          </p:nvGrpSpPr>
          <p:grpSpPr>
            <a:xfrm>
              <a:off x="4753702" y="3222015"/>
              <a:ext cx="2938973" cy="407635"/>
              <a:chOff x="4737999" y="2438700"/>
              <a:chExt cx="2938973" cy="407635"/>
            </a:xfrm>
          </p:grpSpPr>
          <p:sp>
            <p:nvSpPr>
              <p:cNvPr id="76" name="Freeform 75">
                <a:extLst>
                  <a:ext uri="{FF2B5EF4-FFF2-40B4-BE49-F238E27FC236}">
                    <a16:creationId xmlns:a16="http://schemas.microsoft.com/office/drawing/2014/main" id="{121EE53F-592D-F148-B292-F6F2EA6EF008}"/>
                  </a:ext>
                </a:extLst>
              </p:cNvPr>
              <p:cNvSpPr/>
              <p:nvPr/>
            </p:nvSpPr>
            <p:spPr>
              <a:xfrm>
                <a:off x="4737999" y="2754895"/>
                <a:ext cx="2938973" cy="91440"/>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75000"/>
                </a:schemeClr>
              </a:solidFill>
              <a:ln w="31648"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7786DD83-409A-DB40-9A9C-4E8493C6839B}"/>
                  </a:ext>
                </a:extLst>
              </p:cNvPr>
              <p:cNvSpPr/>
              <p:nvPr/>
            </p:nvSpPr>
            <p:spPr>
              <a:xfrm>
                <a:off x="4737999" y="2438700"/>
                <a:ext cx="2938973" cy="371566"/>
              </a:xfrm>
              <a:custGeom>
                <a:avLst/>
                <a:gdLst>
                  <a:gd name="connsiteX0" fmla="*/ 2900032 w 2938973"/>
                  <a:gd name="connsiteY0" fmla="*/ 0 h 371566"/>
                  <a:gd name="connsiteX1" fmla="*/ 2938974 w 2938973"/>
                  <a:gd name="connsiteY1" fmla="*/ 0 h 371566"/>
                  <a:gd name="connsiteX2" fmla="*/ 2938974 w 2938973"/>
                  <a:gd name="connsiteY2" fmla="*/ 371567 h 371566"/>
                  <a:gd name="connsiteX3" fmla="*/ 2900032 w 2938973"/>
                  <a:gd name="connsiteY3" fmla="*/ 371567 h 371566"/>
                  <a:gd name="connsiteX4" fmla="*/ 38941 w 2938973"/>
                  <a:gd name="connsiteY4" fmla="*/ 371567 h 371566"/>
                  <a:gd name="connsiteX5" fmla="*/ 0 w 2938973"/>
                  <a:gd name="connsiteY5" fmla="*/ 371567 h 371566"/>
                  <a:gd name="connsiteX6" fmla="*/ 0 w 2938973"/>
                  <a:gd name="connsiteY6" fmla="*/ 0 h 371566"/>
                  <a:gd name="connsiteX7" fmla="*/ 38941 w 2938973"/>
                  <a:gd name="connsiteY7" fmla="*/ 0 h 3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8973" h="371566">
                    <a:moveTo>
                      <a:pt x="2900032" y="0"/>
                    </a:moveTo>
                    <a:cubicBezTo>
                      <a:pt x="2921539" y="0"/>
                      <a:pt x="2938974" y="0"/>
                      <a:pt x="2938974" y="0"/>
                    </a:cubicBezTo>
                    <a:lnTo>
                      <a:pt x="2938974" y="371567"/>
                    </a:lnTo>
                    <a:cubicBezTo>
                      <a:pt x="2938974" y="371567"/>
                      <a:pt x="2921539" y="371567"/>
                      <a:pt x="2900032" y="371567"/>
                    </a:cubicBezTo>
                    <a:lnTo>
                      <a:pt x="38941" y="371567"/>
                    </a:lnTo>
                    <a:cubicBezTo>
                      <a:pt x="17435" y="371567"/>
                      <a:pt x="0" y="371567"/>
                      <a:pt x="0" y="371567"/>
                    </a:cubicBezTo>
                    <a:lnTo>
                      <a:pt x="0" y="0"/>
                    </a:lnTo>
                    <a:cubicBezTo>
                      <a:pt x="0" y="0"/>
                      <a:pt x="17435" y="0"/>
                      <a:pt x="38941" y="0"/>
                    </a:cubicBezTo>
                    <a:close/>
                  </a:path>
                </a:pathLst>
              </a:custGeom>
              <a:solidFill>
                <a:schemeClr val="bg1">
                  <a:lumMod val="85000"/>
                </a:schemeClr>
              </a:solidFill>
              <a:ln w="31648" cap="flat">
                <a:noFill/>
                <a:prstDash val="solid"/>
                <a:miter/>
              </a:ln>
            </p:spPr>
            <p:txBody>
              <a:bodyPr rtlCol="0" anchor="ctr"/>
              <a:lstStyle/>
              <a:p>
                <a:endParaRPr lang="en-US" dirty="0"/>
              </a:p>
            </p:txBody>
          </p:sp>
        </p:grpSp>
      </p:grpSp>
      <p:sp>
        <p:nvSpPr>
          <p:cNvPr id="2" name="Title 1">
            <a:extLst>
              <a:ext uri="{FF2B5EF4-FFF2-40B4-BE49-F238E27FC236}">
                <a16:creationId xmlns:a16="http://schemas.microsoft.com/office/drawing/2014/main" id="{BA3DEEBB-9DBE-0B44-A5AA-4248D1DE811A}"/>
              </a:ext>
            </a:extLst>
          </p:cNvPr>
          <p:cNvSpPr>
            <a:spLocks noGrp="1"/>
          </p:cNvSpPr>
          <p:nvPr>
            <p:ph type="title"/>
          </p:nvPr>
        </p:nvSpPr>
        <p:spPr/>
        <p:txBody>
          <a:bodyPr/>
          <a:lstStyle/>
          <a:p>
            <a:r>
              <a:rPr lang="en-US" dirty="0"/>
              <a:t>A solution that is </a:t>
            </a:r>
            <a:r>
              <a:rPr lang="en-US" b="1" dirty="0"/>
              <a:t>simple</a:t>
            </a:r>
          </a:p>
        </p:txBody>
      </p:sp>
      <p:sp>
        <p:nvSpPr>
          <p:cNvPr id="3" name="Slide Number Placeholder 2">
            <a:extLst>
              <a:ext uri="{FF2B5EF4-FFF2-40B4-BE49-F238E27FC236}">
                <a16:creationId xmlns:a16="http://schemas.microsoft.com/office/drawing/2014/main" id="{E77276F2-E98E-FD49-BD92-B052E443AC75}"/>
              </a:ext>
            </a:extLst>
          </p:cNvPr>
          <p:cNvSpPr>
            <a:spLocks noGrp="1"/>
          </p:cNvSpPr>
          <p:nvPr>
            <p:ph type="sldNum" sz="quarter" idx="10"/>
          </p:nvPr>
        </p:nvSpPr>
        <p:spPr/>
        <p:txBody>
          <a:bodyPr/>
          <a:lstStyle/>
          <a:p>
            <a:pPr>
              <a:defRPr/>
            </a:pPr>
            <a:fld id="{A7326A0D-21D7-3344-9D11-64209CE27A97}" type="slidenum">
              <a:rPr lang="en-US" smtClean="0"/>
              <a:pPr>
                <a:defRPr/>
              </a:pPr>
              <a:t>5</a:t>
            </a:fld>
            <a:endParaRPr lang="en-US"/>
          </a:p>
        </p:txBody>
      </p:sp>
      <p:sp>
        <p:nvSpPr>
          <p:cNvPr id="4" name="Footer Placeholder 3">
            <a:extLst>
              <a:ext uri="{FF2B5EF4-FFF2-40B4-BE49-F238E27FC236}">
                <a16:creationId xmlns:a16="http://schemas.microsoft.com/office/drawing/2014/main" id="{2FB8A0BD-4CC9-A548-B160-A2035021D405}"/>
              </a:ext>
            </a:extLst>
          </p:cNvPr>
          <p:cNvSpPr>
            <a:spLocks noGrp="1"/>
          </p:cNvSpPr>
          <p:nvPr>
            <p:ph type="ftr" sz="quarter" idx="11"/>
          </p:nvPr>
        </p:nvSpPr>
        <p:spPr/>
        <p:txBody>
          <a:bodyPr/>
          <a:lstStyle/>
          <a:p>
            <a:pPr>
              <a:defRPr/>
            </a:pPr>
            <a:r>
              <a:rPr lang="en-US"/>
              <a:t>© 2022 Lexmark. All rights reserved.</a:t>
            </a:r>
          </a:p>
        </p:txBody>
      </p:sp>
      <p:grpSp>
        <p:nvGrpSpPr>
          <p:cNvPr id="48" name="Group 47">
            <a:extLst>
              <a:ext uri="{FF2B5EF4-FFF2-40B4-BE49-F238E27FC236}">
                <a16:creationId xmlns:a16="http://schemas.microsoft.com/office/drawing/2014/main" id="{024D4978-F2D4-7440-BB7D-ED36ECC74F29}"/>
              </a:ext>
            </a:extLst>
          </p:cNvPr>
          <p:cNvGrpSpPr/>
          <p:nvPr/>
        </p:nvGrpSpPr>
        <p:grpSpPr>
          <a:xfrm flipH="1">
            <a:off x="5498656" y="1109439"/>
            <a:ext cx="5272046" cy="4428026"/>
            <a:chOff x="3597285" y="1156187"/>
            <a:chExt cx="5272046" cy="4428026"/>
          </a:xfrm>
        </p:grpSpPr>
        <p:sp>
          <p:nvSpPr>
            <p:cNvPr id="49" name="Triangle 122">
              <a:extLst>
                <a:ext uri="{FF2B5EF4-FFF2-40B4-BE49-F238E27FC236}">
                  <a16:creationId xmlns:a16="http://schemas.microsoft.com/office/drawing/2014/main" id="{1F310F2E-5D1E-6A43-A164-6A646E5C68D9}"/>
                </a:ext>
              </a:extLst>
            </p:cNvPr>
            <p:cNvSpPr/>
            <p:nvPr/>
          </p:nvSpPr>
          <p:spPr bwMode="auto">
            <a:xfrm rot="14575092">
              <a:off x="3135602" y="2677391"/>
              <a:ext cx="3069404" cy="2146037"/>
            </a:xfrm>
            <a:custGeom>
              <a:avLst/>
              <a:gdLst>
                <a:gd name="connsiteX0" fmla="*/ 0 w 4356185"/>
                <a:gd name="connsiteY0" fmla="*/ 3767977 h 3767977"/>
                <a:gd name="connsiteX1" fmla="*/ 2178093 w 4356185"/>
                <a:gd name="connsiteY1" fmla="*/ 0 h 3767977"/>
                <a:gd name="connsiteX2" fmla="*/ 4356185 w 4356185"/>
                <a:gd name="connsiteY2" fmla="*/ 3767977 h 3767977"/>
                <a:gd name="connsiteX3" fmla="*/ 0 w 4356185"/>
                <a:gd name="connsiteY3" fmla="*/ 3767977 h 3767977"/>
                <a:gd name="connsiteX0" fmla="*/ 0 w 4075243"/>
                <a:gd name="connsiteY0" fmla="*/ 2846589 h 3767977"/>
                <a:gd name="connsiteX1" fmla="*/ 1897151 w 4075243"/>
                <a:gd name="connsiteY1" fmla="*/ 0 h 3767977"/>
                <a:gd name="connsiteX2" fmla="*/ 4075243 w 4075243"/>
                <a:gd name="connsiteY2" fmla="*/ 3767977 h 3767977"/>
                <a:gd name="connsiteX3" fmla="*/ 0 w 4075243"/>
                <a:gd name="connsiteY3" fmla="*/ 2846589 h 3767977"/>
                <a:gd name="connsiteX0" fmla="*/ 0 w 3802129"/>
                <a:gd name="connsiteY0" fmla="*/ 2846589 h 2981695"/>
                <a:gd name="connsiteX1" fmla="*/ 1897151 w 3802129"/>
                <a:gd name="connsiteY1" fmla="*/ 0 h 2981695"/>
                <a:gd name="connsiteX2" fmla="*/ 3802129 w 3802129"/>
                <a:gd name="connsiteY2" fmla="*/ 2981695 h 2981695"/>
                <a:gd name="connsiteX3" fmla="*/ 0 w 3802129"/>
                <a:gd name="connsiteY3" fmla="*/ 2846589 h 2981695"/>
                <a:gd name="connsiteX0" fmla="*/ 0 w 3768219"/>
                <a:gd name="connsiteY0" fmla="*/ 2445518 h 2981695"/>
                <a:gd name="connsiteX1" fmla="*/ 1863241 w 3768219"/>
                <a:gd name="connsiteY1" fmla="*/ 0 h 2981695"/>
                <a:gd name="connsiteX2" fmla="*/ 3768219 w 3768219"/>
                <a:gd name="connsiteY2" fmla="*/ 2981695 h 2981695"/>
                <a:gd name="connsiteX3" fmla="*/ 0 w 3768219"/>
                <a:gd name="connsiteY3" fmla="*/ 2445518 h 2981695"/>
                <a:gd name="connsiteX0" fmla="*/ 0 w 3607865"/>
                <a:gd name="connsiteY0" fmla="*/ 2445518 h 3127925"/>
                <a:gd name="connsiteX1" fmla="*/ 1863241 w 3607865"/>
                <a:gd name="connsiteY1" fmla="*/ 0 h 3127925"/>
                <a:gd name="connsiteX2" fmla="*/ 3607865 w 3607865"/>
                <a:gd name="connsiteY2" fmla="*/ 3127925 h 3127925"/>
                <a:gd name="connsiteX3" fmla="*/ 0 w 3607865"/>
                <a:gd name="connsiteY3" fmla="*/ 2445518 h 3127925"/>
                <a:gd name="connsiteX0" fmla="*/ 0 w 3607865"/>
                <a:gd name="connsiteY0" fmla="*/ 2334760 h 3017167"/>
                <a:gd name="connsiteX1" fmla="*/ 1968265 w 3607865"/>
                <a:gd name="connsiteY1" fmla="*/ 0 h 3017167"/>
                <a:gd name="connsiteX2" fmla="*/ 3607865 w 3607865"/>
                <a:gd name="connsiteY2" fmla="*/ 3017167 h 3017167"/>
                <a:gd name="connsiteX3" fmla="*/ 0 w 3607865"/>
                <a:gd name="connsiteY3" fmla="*/ 2334760 h 3017167"/>
                <a:gd name="connsiteX0" fmla="*/ 0 w 3607865"/>
                <a:gd name="connsiteY0" fmla="*/ 969416 h 1651823"/>
                <a:gd name="connsiteX1" fmla="*/ 2629959 w 3607865"/>
                <a:gd name="connsiteY1" fmla="*/ 0 h 1651823"/>
                <a:gd name="connsiteX2" fmla="*/ 3607865 w 3607865"/>
                <a:gd name="connsiteY2" fmla="*/ 1651823 h 1651823"/>
                <a:gd name="connsiteX3" fmla="*/ 0 w 3607865"/>
                <a:gd name="connsiteY3" fmla="*/ 969416 h 1651823"/>
                <a:gd name="connsiteX0" fmla="*/ 0 w 3005335"/>
                <a:gd name="connsiteY0" fmla="*/ 497744 h 1651823"/>
                <a:gd name="connsiteX1" fmla="*/ 2027429 w 3005335"/>
                <a:gd name="connsiteY1" fmla="*/ 0 h 1651823"/>
                <a:gd name="connsiteX2" fmla="*/ 3005335 w 3005335"/>
                <a:gd name="connsiteY2" fmla="*/ 1651823 h 1651823"/>
                <a:gd name="connsiteX3" fmla="*/ 0 w 3005335"/>
                <a:gd name="connsiteY3" fmla="*/ 497744 h 1651823"/>
                <a:gd name="connsiteX0" fmla="*/ 0 w 3005335"/>
                <a:gd name="connsiteY0" fmla="*/ 404893 h 1558972"/>
                <a:gd name="connsiteX1" fmla="*/ 2246212 w 3005335"/>
                <a:gd name="connsiteY1" fmla="*/ 0 h 1558972"/>
                <a:gd name="connsiteX2" fmla="*/ 3005335 w 3005335"/>
                <a:gd name="connsiteY2" fmla="*/ 1558972 h 1558972"/>
                <a:gd name="connsiteX3" fmla="*/ 0 w 3005335"/>
                <a:gd name="connsiteY3" fmla="*/ 404893 h 1558972"/>
                <a:gd name="connsiteX0" fmla="*/ 0 w 3005335"/>
                <a:gd name="connsiteY0" fmla="*/ 1286881 h 2440960"/>
                <a:gd name="connsiteX1" fmla="*/ 2697195 w 3005335"/>
                <a:gd name="connsiteY1" fmla="*/ 0 h 2440960"/>
                <a:gd name="connsiteX2" fmla="*/ 3005335 w 3005335"/>
                <a:gd name="connsiteY2" fmla="*/ 2440960 h 2440960"/>
                <a:gd name="connsiteX3" fmla="*/ 0 w 3005335"/>
                <a:gd name="connsiteY3" fmla="*/ 1286881 h 2440960"/>
                <a:gd name="connsiteX0" fmla="*/ 0 w 3005335"/>
                <a:gd name="connsiteY0" fmla="*/ 592938 h 1747017"/>
                <a:gd name="connsiteX1" fmla="*/ 2808319 w 3005335"/>
                <a:gd name="connsiteY1" fmla="*/ 0 h 1747017"/>
                <a:gd name="connsiteX2" fmla="*/ 3005335 w 3005335"/>
                <a:gd name="connsiteY2" fmla="*/ 1747017 h 1747017"/>
                <a:gd name="connsiteX3" fmla="*/ 0 w 3005335"/>
                <a:gd name="connsiteY3" fmla="*/ 592938 h 1747017"/>
                <a:gd name="connsiteX0" fmla="*/ 0 w 3069404"/>
                <a:gd name="connsiteY0" fmla="*/ 991958 h 2146037"/>
                <a:gd name="connsiteX1" fmla="*/ 3069404 w 3069404"/>
                <a:gd name="connsiteY1" fmla="*/ 0 h 2146037"/>
                <a:gd name="connsiteX2" fmla="*/ 3005335 w 3069404"/>
                <a:gd name="connsiteY2" fmla="*/ 2146037 h 2146037"/>
                <a:gd name="connsiteX3" fmla="*/ 0 w 3069404"/>
                <a:gd name="connsiteY3" fmla="*/ 991958 h 2146037"/>
              </a:gdLst>
              <a:ahLst/>
              <a:cxnLst>
                <a:cxn ang="0">
                  <a:pos x="connsiteX0" y="connsiteY0"/>
                </a:cxn>
                <a:cxn ang="0">
                  <a:pos x="connsiteX1" y="connsiteY1"/>
                </a:cxn>
                <a:cxn ang="0">
                  <a:pos x="connsiteX2" y="connsiteY2"/>
                </a:cxn>
                <a:cxn ang="0">
                  <a:pos x="connsiteX3" y="connsiteY3"/>
                </a:cxn>
              </a:cxnLst>
              <a:rect l="l" t="t" r="r" b="b"/>
              <a:pathLst>
                <a:path w="3069404" h="2146037">
                  <a:moveTo>
                    <a:pt x="0" y="991958"/>
                  </a:moveTo>
                  <a:lnTo>
                    <a:pt x="3069404" y="0"/>
                  </a:lnTo>
                  <a:lnTo>
                    <a:pt x="3005335" y="2146037"/>
                  </a:lnTo>
                  <a:lnTo>
                    <a:pt x="0" y="991958"/>
                  </a:lnTo>
                  <a:close/>
                </a:path>
              </a:pathLst>
            </a:custGeom>
            <a:solidFill>
              <a:schemeClr val="accent4">
                <a:alpha val="22701"/>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0" name="Oval 49">
              <a:extLst>
                <a:ext uri="{FF2B5EF4-FFF2-40B4-BE49-F238E27FC236}">
                  <a16:creationId xmlns:a16="http://schemas.microsoft.com/office/drawing/2014/main" id="{7F280EC8-3E83-BC4E-9E15-C99FC9B0BBB9}"/>
                </a:ext>
              </a:extLst>
            </p:cNvPr>
            <p:cNvSpPr>
              <a:spLocks noChangeAspect="1"/>
            </p:cNvSpPr>
            <p:nvPr/>
          </p:nvSpPr>
          <p:spPr bwMode="auto">
            <a:xfrm>
              <a:off x="4441305" y="1156187"/>
              <a:ext cx="4428026" cy="4428026"/>
            </a:xfrm>
            <a:prstGeom prst="ellipse">
              <a:avLst/>
            </a:prstGeom>
            <a:solidFill>
              <a:schemeClr val="bg1"/>
            </a:solidFill>
            <a:ln w="4445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sp>
        <p:nvSpPr>
          <p:cNvPr id="51" name="Oval 50">
            <a:extLst>
              <a:ext uri="{FF2B5EF4-FFF2-40B4-BE49-F238E27FC236}">
                <a16:creationId xmlns:a16="http://schemas.microsoft.com/office/drawing/2014/main" id="{AA28656D-9DDF-5C42-A925-D3FB51DCB8C2}"/>
              </a:ext>
            </a:extLst>
          </p:cNvPr>
          <p:cNvSpPr>
            <a:spLocks noChangeAspect="1"/>
          </p:cNvSpPr>
          <p:nvPr/>
        </p:nvSpPr>
        <p:spPr bwMode="auto">
          <a:xfrm>
            <a:off x="11229989" y="2763130"/>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88" name="Oval 87">
            <a:extLst>
              <a:ext uri="{FF2B5EF4-FFF2-40B4-BE49-F238E27FC236}">
                <a16:creationId xmlns:a16="http://schemas.microsoft.com/office/drawing/2014/main" id="{D5141C8F-8F6A-514D-AC8B-D48CE2687533}"/>
              </a:ext>
            </a:extLst>
          </p:cNvPr>
          <p:cNvSpPr>
            <a:spLocks noChangeAspect="1"/>
          </p:cNvSpPr>
          <p:nvPr/>
        </p:nvSpPr>
        <p:spPr bwMode="auto">
          <a:xfrm>
            <a:off x="11474711" y="2752317"/>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371" name="Group 370">
            <a:extLst>
              <a:ext uri="{FF2B5EF4-FFF2-40B4-BE49-F238E27FC236}">
                <a16:creationId xmlns:a16="http://schemas.microsoft.com/office/drawing/2014/main" id="{485B0E6D-7648-0B44-83D1-821A8287939D}"/>
              </a:ext>
            </a:extLst>
          </p:cNvPr>
          <p:cNvGrpSpPr/>
          <p:nvPr/>
        </p:nvGrpSpPr>
        <p:grpSpPr>
          <a:xfrm>
            <a:off x="5814059" y="1490816"/>
            <a:ext cx="3734138" cy="3674355"/>
            <a:chOff x="5814059" y="1490816"/>
            <a:chExt cx="3734138" cy="3674355"/>
          </a:xfrm>
        </p:grpSpPr>
        <p:grpSp>
          <p:nvGrpSpPr>
            <p:cNvPr id="288" name="Group 287">
              <a:extLst>
                <a:ext uri="{FF2B5EF4-FFF2-40B4-BE49-F238E27FC236}">
                  <a16:creationId xmlns:a16="http://schemas.microsoft.com/office/drawing/2014/main" id="{EA142FAF-E35C-014B-B016-03F96D546F27}"/>
                </a:ext>
              </a:extLst>
            </p:cNvPr>
            <p:cNvGrpSpPr>
              <a:grpSpLocks noChangeAspect="1"/>
            </p:cNvGrpSpPr>
            <p:nvPr/>
          </p:nvGrpSpPr>
          <p:grpSpPr>
            <a:xfrm>
              <a:off x="6624277" y="3894620"/>
              <a:ext cx="579205" cy="1002938"/>
              <a:chOff x="2800231" y="846432"/>
              <a:chExt cx="1404983" cy="2432830"/>
            </a:xfrm>
            <a:effectLst/>
          </p:grpSpPr>
          <p:sp>
            <p:nvSpPr>
              <p:cNvPr id="289" name="Freeform: Shape 29">
                <a:extLst>
                  <a:ext uri="{FF2B5EF4-FFF2-40B4-BE49-F238E27FC236}">
                    <a16:creationId xmlns:a16="http://schemas.microsoft.com/office/drawing/2014/main" id="{5D388E68-582D-5747-ABB1-5C3B59640E78}"/>
                  </a:ext>
                </a:extLst>
              </p:cNvPr>
              <p:cNvSpPr/>
              <p:nvPr/>
            </p:nvSpPr>
            <p:spPr>
              <a:xfrm>
                <a:off x="2801003" y="1556652"/>
                <a:ext cx="1404209" cy="1722610"/>
              </a:xfrm>
              <a:custGeom>
                <a:avLst/>
                <a:gdLst>
                  <a:gd name="connsiteX0" fmla="*/ 0 w 868966"/>
                  <a:gd name="connsiteY0" fmla="*/ 5261 h 1066002"/>
                  <a:gd name="connsiteX1" fmla="*/ 0 w 868966"/>
                  <a:gd name="connsiteY1" fmla="*/ 926356 h 1066002"/>
                  <a:gd name="connsiteX2" fmla="*/ 139647 w 868966"/>
                  <a:gd name="connsiteY2" fmla="*/ 1066003 h 1066002"/>
                  <a:gd name="connsiteX3" fmla="*/ 868967 w 868966"/>
                  <a:gd name="connsiteY3" fmla="*/ 1066003 h 1066002"/>
                  <a:gd name="connsiteX4" fmla="*/ 868967 w 868966"/>
                  <a:gd name="connsiteY4" fmla="*/ 0 h 1066002"/>
                  <a:gd name="connsiteX5" fmla="*/ 0 w 868966"/>
                  <a:gd name="connsiteY5" fmla="*/ 5261 h 106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66" h="1066002">
                    <a:moveTo>
                      <a:pt x="0" y="5261"/>
                    </a:moveTo>
                    <a:lnTo>
                      <a:pt x="0" y="926356"/>
                    </a:lnTo>
                    <a:cubicBezTo>
                      <a:pt x="0" y="1003353"/>
                      <a:pt x="62650" y="1066003"/>
                      <a:pt x="139647" y="1066003"/>
                    </a:cubicBezTo>
                    <a:lnTo>
                      <a:pt x="868967" y="1066003"/>
                    </a:lnTo>
                    <a:lnTo>
                      <a:pt x="868967" y="0"/>
                    </a:lnTo>
                    <a:lnTo>
                      <a:pt x="0" y="5261"/>
                    </a:lnTo>
                    <a:close/>
                  </a:path>
                </a:pathLst>
              </a:custGeom>
              <a:solidFill>
                <a:schemeClr val="bg1">
                  <a:lumMod val="95000"/>
                </a:schemeClr>
              </a:solidFill>
              <a:ln w="4782" cap="flat">
                <a:noFill/>
                <a:prstDash val="solid"/>
                <a:miter/>
              </a:ln>
            </p:spPr>
            <p:txBody>
              <a:bodyPr rtlCol="0" anchor="ctr"/>
              <a:lstStyle/>
              <a:p>
                <a:endParaRPr lang="en-US" dirty="0"/>
              </a:p>
            </p:txBody>
          </p:sp>
          <p:sp>
            <p:nvSpPr>
              <p:cNvPr id="290" name="Freeform: Shape 30">
                <a:extLst>
                  <a:ext uri="{FF2B5EF4-FFF2-40B4-BE49-F238E27FC236}">
                    <a16:creationId xmlns:a16="http://schemas.microsoft.com/office/drawing/2014/main" id="{957D62DF-19A5-434E-A7F5-33636E0BF08F}"/>
                  </a:ext>
                </a:extLst>
              </p:cNvPr>
              <p:cNvSpPr/>
              <p:nvPr/>
            </p:nvSpPr>
            <p:spPr>
              <a:xfrm>
                <a:off x="2800231" y="846432"/>
                <a:ext cx="1404983" cy="455188"/>
              </a:xfrm>
              <a:custGeom>
                <a:avLst/>
                <a:gdLst>
                  <a:gd name="connsiteX0" fmla="*/ 772840 w 869445"/>
                  <a:gd name="connsiteY0" fmla="*/ 96605 h 281684"/>
                  <a:gd name="connsiteX1" fmla="*/ 386420 w 869445"/>
                  <a:gd name="connsiteY1" fmla="*/ 96605 h 281684"/>
                  <a:gd name="connsiteX2" fmla="*/ 338118 w 869445"/>
                  <a:gd name="connsiteY2" fmla="*/ 48303 h 281684"/>
                  <a:gd name="connsiteX3" fmla="*/ 676235 w 869445"/>
                  <a:gd name="connsiteY3" fmla="*/ 48303 h 281684"/>
                  <a:gd name="connsiteX4" fmla="*/ 627933 w 869445"/>
                  <a:gd name="connsiteY4" fmla="*/ 0 h 281684"/>
                  <a:gd name="connsiteX5" fmla="*/ 478 w 869445"/>
                  <a:gd name="connsiteY5" fmla="*/ 0 h 281684"/>
                  <a:gd name="connsiteX6" fmla="*/ 0 w 869445"/>
                  <a:gd name="connsiteY6" fmla="*/ 281685 h 281684"/>
                  <a:gd name="connsiteX7" fmla="*/ 869445 w 869445"/>
                  <a:gd name="connsiteY7" fmla="*/ 281685 h 281684"/>
                  <a:gd name="connsiteX8" fmla="*/ 869445 w 869445"/>
                  <a:gd name="connsiteY8" fmla="*/ 193210 h 28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5" h="281684">
                    <a:moveTo>
                      <a:pt x="772840" y="96605"/>
                    </a:moveTo>
                    <a:lnTo>
                      <a:pt x="386420" y="96605"/>
                    </a:lnTo>
                    <a:lnTo>
                      <a:pt x="338118" y="48303"/>
                    </a:lnTo>
                    <a:lnTo>
                      <a:pt x="676235" y="48303"/>
                    </a:lnTo>
                    <a:lnTo>
                      <a:pt x="627933" y="0"/>
                    </a:lnTo>
                    <a:lnTo>
                      <a:pt x="478" y="0"/>
                    </a:lnTo>
                    <a:lnTo>
                      <a:pt x="0" y="281685"/>
                    </a:lnTo>
                    <a:lnTo>
                      <a:pt x="869445" y="281685"/>
                    </a:lnTo>
                    <a:lnTo>
                      <a:pt x="869445" y="193210"/>
                    </a:lnTo>
                    <a:close/>
                  </a:path>
                </a:pathLst>
              </a:custGeom>
              <a:solidFill>
                <a:schemeClr val="bg1">
                  <a:lumMod val="50000"/>
                </a:schemeClr>
              </a:solidFill>
              <a:ln w="4782" cap="flat">
                <a:noFill/>
                <a:prstDash val="solid"/>
                <a:miter/>
              </a:ln>
            </p:spPr>
            <p:txBody>
              <a:bodyPr rtlCol="0" anchor="ctr"/>
              <a:lstStyle/>
              <a:p>
                <a:endParaRPr lang="en-US" dirty="0"/>
              </a:p>
            </p:txBody>
          </p:sp>
          <p:sp>
            <p:nvSpPr>
              <p:cNvPr id="291" name="Freeform: Shape 31">
                <a:extLst>
                  <a:ext uri="{FF2B5EF4-FFF2-40B4-BE49-F238E27FC236}">
                    <a16:creationId xmlns:a16="http://schemas.microsoft.com/office/drawing/2014/main" id="{6D26469E-09C4-5245-8B9B-DF023536D1A0}"/>
                  </a:ext>
                </a:extLst>
              </p:cNvPr>
              <p:cNvSpPr/>
              <p:nvPr/>
            </p:nvSpPr>
            <p:spPr>
              <a:xfrm>
                <a:off x="2801003" y="2774613"/>
                <a:ext cx="1404209" cy="156109"/>
              </a:xfrm>
              <a:custGeom>
                <a:avLst/>
                <a:gdLst>
                  <a:gd name="connsiteX0" fmla="*/ 0 w 868966"/>
                  <a:gd name="connsiteY0" fmla="*/ 0 h 96605"/>
                  <a:gd name="connsiteX1" fmla="*/ 0 w 868966"/>
                  <a:gd name="connsiteY1" fmla="*/ 23912 h 96605"/>
                  <a:gd name="connsiteX2" fmla="*/ 217122 w 868966"/>
                  <a:gd name="connsiteY2" fmla="*/ 23912 h 96605"/>
                  <a:gd name="connsiteX3" fmla="*/ 289815 w 868966"/>
                  <a:gd name="connsiteY3" fmla="*/ 96605 h 96605"/>
                  <a:gd name="connsiteX4" fmla="*/ 868967 w 868966"/>
                  <a:gd name="connsiteY4" fmla="*/ 96605 h 96605"/>
                  <a:gd name="connsiteX5" fmla="*/ 868967 w 868966"/>
                  <a:gd name="connsiteY5" fmla="*/ 0 h 9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66" h="96605">
                    <a:moveTo>
                      <a:pt x="0" y="0"/>
                    </a:moveTo>
                    <a:lnTo>
                      <a:pt x="0" y="23912"/>
                    </a:lnTo>
                    <a:lnTo>
                      <a:pt x="217122" y="23912"/>
                    </a:lnTo>
                    <a:lnTo>
                      <a:pt x="289815" y="96605"/>
                    </a:lnTo>
                    <a:lnTo>
                      <a:pt x="868967" y="96605"/>
                    </a:lnTo>
                    <a:lnTo>
                      <a:pt x="868967" y="0"/>
                    </a:lnTo>
                    <a:close/>
                  </a:path>
                </a:pathLst>
              </a:custGeom>
              <a:solidFill>
                <a:schemeClr val="bg1">
                  <a:lumMod val="75000"/>
                </a:schemeClr>
              </a:solidFill>
              <a:ln w="4782" cap="flat">
                <a:noFill/>
                <a:prstDash val="solid"/>
                <a:miter/>
              </a:ln>
            </p:spPr>
            <p:txBody>
              <a:bodyPr rtlCol="0" anchor="ctr"/>
              <a:lstStyle/>
              <a:p>
                <a:endParaRPr lang="en-US" dirty="0"/>
              </a:p>
            </p:txBody>
          </p:sp>
          <p:sp>
            <p:nvSpPr>
              <p:cNvPr id="292" name="Freeform: Shape 32">
                <a:extLst>
                  <a:ext uri="{FF2B5EF4-FFF2-40B4-BE49-F238E27FC236}">
                    <a16:creationId xmlns:a16="http://schemas.microsoft.com/office/drawing/2014/main" id="{98DE4923-5152-1D42-BFDB-CC2C6D9D5E9E}"/>
                  </a:ext>
                </a:extLst>
              </p:cNvPr>
              <p:cNvSpPr/>
              <p:nvPr/>
            </p:nvSpPr>
            <p:spPr>
              <a:xfrm>
                <a:off x="2801003" y="2262234"/>
                <a:ext cx="1404209" cy="156109"/>
              </a:xfrm>
              <a:custGeom>
                <a:avLst/>
                <a:gdLst>
                  <a:gd name="connsiteX0" fmla="*/ 0 w 868966"/>
                  <a:gd name="connsiteY0" fmla="*/ 0 h 96605"/>
                  <a:gd name="connsiteX1" fmla="*/ 0 w 868966"/>
                  <a:gd name="connsiteY1" fmla="*/ 23912 h 96605"/>
                  <a:gd name="connsiteX2" fmla="*/ 217122 w 868966"/>
                  <a:gd name="connsiteY2" fmla="*/ 23912 h 96605"/>
                  <a:gd name="connsiteX3" fmla="*/ 289815 w 868966"/>
                  <a:gd name="connsiteY3" fmla="*/ 96605 h 96605"/>
                  <a:gd name="connsiteX4" fmla="*/ 868967 w 868966"/>
                  <a:gd name="connsiteY4" fmla="*/ 96605 h 96605"/>
                  <a:gd name="connsiteX5" fmla="*/ 868967 w 868966"/>
                  <a:gd name="connsiteY5" fmla="*/ 0 h 9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66" h="96605">
                    <a:moveTo>
                      <a:pt x="0" y="0"/>
                    </a:moveTo>
                    <a:lnTo>
                      <a:pt x="0" y="23912"/>
                    </a:lnTo>
                    <a:lnTo>
                      <a:pt x="217122" y="23912"/>
                    </a:lnTo>
                    <a:lnTo>
                      <a:pt x="289815" y="96605"/>
                    </a:lnTo>
                    <a:lnTo>
                      <a:pt x="868967" y="96605"/>
                    </a:lnTo>
                    <a:lnTo>
                      <a:pt x="868967" y="0"/>
                    </a:lnTo>
                    <a:close/>
                  </a:path>
                </a:pathLst>
              </a:custGeom>
              <a:solidFill>
                <a:schemeClr val="bg1">
                  <a:lumMod val="75000"/>
                </a:schemeClr>
              </a:solidFill>
              <a:ln w="4782" cap="flat">
                <a:noFill/>
                <a:prstDash val="solid"/>
                <a:miter/>
              </a:ln>
            </p:spPr>
            <p:txBody>
              <a:bodyPr rtlCol="0" anchor="ctr"/>
              <a:lstStyle/>
              <a:p>
                <a:endParaRPr lang="en-US"/>
              </a:p>
            </p:txBody>
          </p:sp>
          <p:sp>
            <p:nvSpPr>
              <p:cNvPr id="293" name="Freeform: Shape 33">
                <a:extLst>
                  <a:ext uri="{FF2B5EF4-FFF2-40B4-BE49-F238E27FC236}">
                    <a16:creationId xmlns:a16="http://schemas.microsoft.com/office/drawing/2014/main" id="{C82417C6-B04D-994F-98B3-44BE70DECE93}"/>
                  </a:ext>
                </a:extLst>
              </p:cNvPr>
              <p:cNvSpPr/>
              <p:nvPr/>
            </p:nvSpPr>
            <p:spPr>
              <a:xfrm>
                <a:off x="2800231" y="1298529"/>
                <a:ext cx="1404983" cy="391045"/>
              </a:xfrm>
              <a:custGeom>
                <a:avLst/>
                <a:gdLst>
                  <a:gd name="connsiteX0" fmla="*/ 869445 w 869445"/>
                  <a:gd name="connsiteY0" fmla="*/ 241991 h 241990"/>
                  <a:gd name="connsiteX1" fmla="*/ 0 w 869445"/>
                  <a:gd name="connsiteY1" fmla="*/ 241991 h 241990"/>
                  <a:gd name="connsiteX2" fmla="*/ 478 w 869445"/>
                  <a:gd name="connsiteY2" fmla="*/ 0 h 241990"/>
                  <a:gd name="connsiteX3" fmla="*/ 869445 w 869445"/>
                  <a:gd name="connsiteY3" fmla="*/ 0 h 241990"/>
                </a:gdLst>
                <a:ahLst/>
                <a:cxnLst>
                  <a:cxn ang="0">
                    <a:pos x="connsiteX0" y="connsiteY0"/>
                  </a:cxn>
                  <a:cxn ang="0">
                    <a:pos x="connsiteX1" y="connsiteY1"/>
                  </a:cxn>
                  <a:cxn ang="0">
                    <a:pos x="connsiteX2" y="connsiteY2"/>
                  </a:cxn>
                  <a:cxn ang="0">
                    <a:pos x="connsiteX3" y="connsiteY3"/>
                  </a:cxn>
                </a:cxnLst>
                <a:rect l="l" t="t" r="r" b="b"/>
                <a:pathLst>
                  <a:path w="869445" h="241990">
                    <a:moveTo>
                      <a:pt x="869445" y="241991"/>
                    </a:moveTo>
                    <a:lnTo>
                      <a:pt x="0" y="241991"/>
                    </a:lnTo>
                    <a:lnTo>
                      <a:pt x="478" y="0"/>
                    </a:lnTo>
                    <a:lnTo>
                      <a:pt x="869445" y="0"/>
                    </a:lnTo>
                    <a:close/>
                  </a:path>
                </a:pathLst>
              </a:custGeom>
              <a:solidFill>
                <a:schemeClr val="bg1">
                  <a:lumMod val="75000"/>
                </a:schemeClr>
              </a:solidFill>
              <a:ln w="4782" cap="flat">
                <a:noFill/>
                <a:prstDash val="solid"/>
                <a:miter/>
              </a:ln>
            </p:spPr>
            <p:txBody>
              <a:bodyPr rtlCol="0" anchor="ctr"/>
              <a:lstStyle/>
              <a:p>
                <a:endParaRPr lang="en-US"/>
              </a:p>
            </p:txBody>
          </p:sp>
          <p:sp>
            <p:nvSpPr>
              <p:cNvPr id="294" name="Freeform: Shape 34">
                <a:extLst>
                  <a:ext uri="{FF2B5EF4-FFF2-40B4-BE49-F238E27FC236}">
                    <a16:creationId xmlns:a16="http://schemas.microsoft.com/office/drawing/2014/main" id="{9699B3BC-BBDC-8A4A-BCA8-231A621B9B03}"/>
                  </a:ext>
                </a:extLst>
              </p:cNvPr>
              <p:cNvSpPr/>
              <p:nvPr/>
            </p:nvSpPr>
            <p:spPr>
              <a:xfrm>
                <a:off x="3269331" y="1391269"/>
                <a:ext cx="468328" cy="201705"/>
              </a:xfrm>
              <a:custGeom>
                <a:avLst/>
                <a:gdLst>
                  <a:gd name="connsiteX0" fmla="*/ 0 w 289815"/>
                  <a:gd name="connsiteY0" fmla="*/ 0 h 124821"/>
                  <a:gd name="connsiteX1" fmla="*/ 289815 w 289815"/>
                  <a:gd name="connsiteY1" fmla="*/ 0 h 124821"/>
                  <a:gd name="connsiteX2" fmla="*/ 289815 w 289815"/>
                  <a:gd name="connsiteY2" fmla="*/ 124821 h 124821"/>
                  <a:gd name="connsiteX3" fmla="*/ 0 w 289815"/>
                  <a:gd name="connsiteY3" fmla="*/ 124821 h 124821"/>
                </a:gdLst>
                <a:ahLst/>
                <a:cxnLst>
                  <a:cxn ang="0">
                    <a:pos x="connsiteX0" y="connsiteY0"/>
                  </a:cxn>
                  <a:cxn ang="0">
                    <a:pos x="connsiteX1" y="connsiteY1"/>
                  </a:cxn>
                  <a:cxn ang="0">
                    <a:pos x="connsiteX2" y="connsiteY2"/>
                  </a:cxn>
                  <a:cxn ang="0">
                    <a:pos x="connsiteX3" y="connsiteY3"/>
                  </a:cxn>
                </a:cxnLst>
                <a:rect l="l" t="t" r="r" b="b"/>
                <a:pathLst>
                  <a:path w="289815" h="124821">
                    <a:moveTo>
                      <a:pt x="0" y="0"/>
                    </a:moveTo>
                    <a:lnTo>
                      <a:pt x="289815" y="0"/>
                    </a:lnTo>
                    <a:lnTo>
                      <a:pt x="289815" y="124821"/>
                    </a:lnTo>
                    <a:lnTo>
                      <a:pt x="0" y="124821"/>
                    </a:lnTo>
                    <a:close/>
                  </a:path>
                </a:pathLst>
              </a:custGeom>
              <a:solidFill>
                <a:schemeClr val="accent1"/>
              </a:solidFill>
              <a:ln w="4782" cap="flat">
                <a:noFill/>
                <a:prstDash val="solid"/>
                <a:miter/>
              </a:ln>
            </p:spPr>
            <p:txBody>
              <a:bodyPr rtlCol="0" anchor="ctr"/>
              <a:lstStyle/>
              <a:p>
                <a:endParaRPr lang="en-US" dirty="0"/>
              </a:p>
            </p:txBody>
          </p:sp>
        </p:grpSp>
        <p:grpSp>
          <p:nvGrpSpPr>
            <p:cNvPr id="249" name="Group 248">
              <a:extLst>
                <a:ext uri="{FF2B5EF4-FFF2-40B4-BE49-F238E27FC236}">
                  <a16:creationId xmlns:a16="http://schemas.microsoft.com/office/drawing/2014/main" id="{62A4E1B4-BB13-B84F-8413-EA90AA717EB7}"/>
                </a:ext>
              </a:extLst>
            </p:cNvPr>
            <p:cNvGrpSpPr>
              <a:grpSpLocks noChangeAspect="1"/>
            </p:cNvGrpSpPr>
            <p:nvPr/>
          </p:nvGrpSpPr>
          <p:grpSpPr>
            <a:xfrm>
              <a:off x="8795790" y="3833704"/>
              <a:ext cx="695646" cy="766241"/>
              <a:chOff x="4281331" y="2707108"/>
              <a:chExt cx="1775408" cy="1955581"/>
            </a:xfrm>
            <a:effectLst/>
          </p:grpSpPr>
          <p:sp>
            <p:nvSpPr>
              <p:cNvPr id="250" name="Freeform 249">
                <a:extLst>
                  <a:ext uri="{FF2B5EF4-FFF2-40B4-BE49-F238E27FC236}">
                    <a16:creationId xmlns:a16="http://schemas.microsoft.com/office/drawing/2014/main" id="{EFF22B80-25F4-4541-9DD8-C514BD6EF6C4}"/>
                  </a:ext>
                </a:extLst>
              </p:cNvPr>
              <p:cNvSpPr/>
              <p:nvPr/>
            </p:nvSpPr>
            <p:spPr>
              <a:xfrm>
                <a:off x="4555574" y="3377469"/>
                <a:ext cx="1404211" cy="1285220"/>
              </a:xfrm>
              <a:custGeom>
                <a:avLst/>
                <a:gdLst>
                  <a:gd name="connsiteX0" fmla="*/ 0 w 1404211"/>
                  <a:gd name="connsiteY0" fmla="*/ 0 h 1285220"/>
                  <a:gd name="connsiteX1" fmla="*/ 1404211 w 1404211"/>
                  <a:gd name="connsiteY1" fmla="*/ 0 h 1285220"/>
                  <a:gd name="connsiteX2" fmla="*/ 1404211 w 1404211"/>
                  <a:gd name="connsiteY2" fmla="*/ 1285220 h 1285220"/>
                  <a:gd name="connsiteX3" fmla="*/ 225663 w 1404211"/>
                  <a:gd name="connsiteY3" fmla="*/ 1285220 h 1285220"/>
                  <a:gd name="connsiteX4" fmla="*/ 0 w 1404211"/>
                  <a:gd name="connsiteY4" fmla="*/ 1059557 h 1285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211" h="1285220">
                    <a:moveTo>
                      <a:pt x="0" y="0"/>
                    </a:moveTo>
                    <a:lnTo>
                      <a:pt x="1404211" y="0"/>
                    </a:lnTo>
                    <a:lnTo>
                      <a:pt x="1404211" y="1285220"/>
                    </a:lnTo>
                    <a:lnTo>
                      <a:pt x="225663" y="1285220"/>
                    </a:lnTo>
                    <a:cubicBezTo>
                      <a:pt x="101240" y="1285220"/>
                      <a:pt x="0" y="1183980"/>
                      <a:pt x="0" y="1059557"/>
                    </a:cubicBezTo>
                    <a:close/>
                  </a:path>
                </a:pathLst>
              </a:custGeom>
              <a:solidFill>
                <a:schemeClr val="bg1">
                  <a:lumMod val="95000"/>
                </a:schemeClr>
              </a:solidFill>
              <a:ln w="4782" cap="flat">
                <a:noFill/>
                <a:prstDash val="solid"/>
                <a:miter/>
              </a:ln>
            </p:spPr>
            <p:txBody>
              <a:bodyPr wrap="square" rtlCol="0" anchor="ctr">
                <a:noAutofit/>
              </a:bodyPr>
              <a:lstStyle/>
              <a:p>
                <a:endParaRPr lang="en-US" dirty="0"/>
              </a:p>
            </p:txBody>
          </p:sp>
          <p:sp>
            <p:nvSpPr>
              <p:cNvPr id="251" name="Freeform: Shape 31">
                <a:extLst>
                  <a:ext uri="{FF2B5EF4-FFF2-40B4-BE49-F238E27FC236}">
                    <a16:creationId xmlns:a16="http://schemas.microsoft.com/office/drawing/2014/main" id="{EC739A38-C0CC-2E43-B672-6CC5CF420156}"/>
                  </a:ext>
                </a:extLst>
              </p:cNvPr>
              <p:cNvSpPr/>
              <p:nvPr/>
            </p:nvSpPr>
            <p:spPr>
              <a:xfrm>
                <a:off x="4555574" y="4058085"/>
                <a:ext cx="1404209" cy="156109"/>
              </a:xfrm>
              <a:custGeom>
                <a:avLst/>
                <a:gdLst>
                  <a:gd name="connsiteX0" fmla="*/ 0 w 868966"/>
                  <a:gd name="connsiteY0" fmla="*/ 0 h 96605"/>
                  <a:gd name="connsiteX1" fmla="*/ 0 w 868966"/>
                  <a:gd name="connsiteY1" fmla="*/ 23912 h 96605"/>
                  <a:gd name="connsiteX2" fmla="*/ 217122 w 868966"/>
                  <a:gd name="connsiteY2" fmla="*/ 23912 h 96605"/>
                  <a:gd name="connsiteX3" fmla="*/ 289815 w 868966"/>
                  <a:gd name="connsiteY3" fmla="*/ 96605 h 96605"/>
                  <a:gd name="connsiteX4" fmla="*/ 868967 w 868966"/>
                  <a:gd name="connsiteY4" fmla="*/ 96605 h 96605"/>
                  <a:gd name="connsiteX5" fmla="*/ 868967 w 868966"/>
                  <a:gd name="connsiteY5" fmla="*/ 0 h 9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66" h="96605">
                    <a:moveTo>
                      <a:pt x="0" y="0"/>
                    </a:moveTo>
                    <a:lnTo>
                      <a:pt x="0" y="23912"/>
                    </a:lnTo>
                    <a:lnTo>
                      <a:pt x="217122" y="23912"/>
                    </a:lnTo>
                    <a:lnTo>
                      <a:pt x="289815" y="96605"/>
                    </a:lnTo>
                    <a:lnTo>
                      <a:pt x="868967" y="96605"/>
                    </a:lnTo>
                    <a:lnTo>
                      <a:pt x="868967" y="0"/>
                    </a:lnTo>
                    <a:close/>
                  </a:path>
                </a:pathLst>
              </a:custGeom>
              <a:solidFill>
                <a:schemeClr val="bg1">
                  <a:lumMod val="75000"/>
                </a:schemeClr>
              </a:solidFill>
              <a:ln w="4782" cap="flat">
                <a:noFill/>
                <a:prstDash val="solid"/>
                <a:miter/>
              </a:ln>
            </p:spPr>
            <p:txBody>
              <a:bodyPr rtlCol="0" anchor="ctr"/>
              <a:lstStyle/>
              <a:p>
                <a:endParaRPr lang="en-US" dirty="0"/>
              </a:p>
            </p:txBody>
          </p:sp>
          <p:grpSp>
            <p:nvGrpSpPr>
              <p:cNvPr id="252" name="Group 251">
                <a:extLst>
                  <a:ext uri="{FF2B5EF4-FFF2-40B4-BE49-F238E27FC236}">
                    <a16:creationId xmlns:a16="http://schemas.microsoft.com/office/drawing/2014/main" id="{ACE00E41-E2B3-C84B-9372-B5E4BE999689}"/>
                  </a:ext>
                </a:extLst>
              </p:cNvPr>
              <p:cNvGrpSpPr/>
              <p:nvPr/>
            </p:nvGrpSpPr>
            <p:grpSpPr>
              <a:xfrm>
                <a:off x="4281331" y="2707108"/>
                <a:ext cx="1775408" cy="809254"/>
                <a:chOff x="4098451" y="1335508"/>
                <a:chExt cx="1775408" cy="809254"/>
              </a:xfrm>
            </p:grpSpPr>
            <p:sp>
              <p:nvSpPr>
                <p:cNvPr id="256" name="Freeform 255">
                  <a:extLst>
                    <a:ext uri="{FF2B5EF4-FFF2-40B4-BE49-F238E27FC236}">
                      <a16:creationId xmlns:a16="http://schemas.microsoft.com/office/drawing/2014/main" id="{9CE69B45-7D49-4F44-A7A4-F66FA1A13B74}"/>
                    </a:ext>
                  </a:extLst>
                </p:cNvPr>
                <p:cNvSpPr/>
                <p:nvPr/>
              </p:nvSpPr>
              <p:spPr>
                <a:xfrm>
                  <a:off x="4098451" y="1335508"/>
                  <a:ext cx="1678454" cy="809254"/>
                </a:xfrm>
                <a:custGeom>
                  <a:avLst/>
                  <a:gdLst>
                    <a:gd name="connsiteX0" fmla="*/ 598574 w 1678454"/>
                    <a:gd name="connsiteY0" fmla="*/ 404985 h 809254"/>
                    <a:gd name="connsiteX1" fmla="*/ 586730 w 1678454"/>
                    <a:gd name="connsiteY1" fmla="*/ 416829 h 809254"/>
                    <a:gd name="connsiteX2" fmla="*/ 586730 w 1678454"/>
                    <a:gd name="connsiteY2" fmla="*/ 631455 h 809254"/>
                    <a:gd name="connsiteX3" fmla="*/ 598574 w 1678454"/>
                    <a:gd name="connsiteY3" fmla="*/ 643299 h 809254"/>
                    <a:gd name="connsiteX4" fmla="*/ 1348394 w 1678454"/>
                    <a:gd name="connsiteY4" fmla="*/ 643299 h 809254"/>
                    <a:gd name="connsiteX5" fmla="*/ 1360238 w 1678454"/>
                    <a:gd name="connsiteY5" fmla="*/ 631455 h 809254"/>
                    <a:gd name="connsiteX6" fmla="*/ 1360238 w 1678454"/>
                    <a:gd name="connsiteY6" fmla="*/ 416829 h 809254"/>
                    <a:gd name="connsiteX7" fmla="*/ 1348394 w 1678454"/>
                    <a:gd name="connsiteY7" fmla="*/ 404985 h 809254"/>
                    <a:gd name="connsiteX8" fmla="*/ 0 w 1678454"/>
                    <a:gd name="connsiteY8" fmla="*/ 0 h 809254"/>
                    <a:gd name="connsiteX9" fmla="*/ 274244 w 1678454"/>
                    <a:gd name="connsiteY9" fmla="*/ 0 h 809254"/>
                    <a:gd name="connsiteX10" fmla="*/ 485122 w 1678454"/>
                    <a:gd name="connsiteY10" fmla="*/ 0 h 809254"/>
                    <a:gd name="connsiteX11" fmla="*/ 1288182 w 1678454"/>
                    <a:gd name="connsiteY11" fmla="*/ 0 h 809254"/>
                    <a:gd name="connsiteX12" fmla="*/ 1366236 w 1678454"/>
                    <a:gd name="connsiteY12" fmla="*/ 78055 h 809254"/>
                    <a:gd name="connsiteX13" fmla="*/ 819854 w 1678454"/>
                    <a:gd name="connsiteY13" fmla="*/ 78055 h 809254"/>
                    <a:gd name="connsiteX14" fmla="*/ 897908 w 1678454"/>
                    <a:gd name="connsiteY14" fmla="*/ 156109 h 809254"/>
                    <a:gd name="connsiteX15" fmla="*/ 1522345 w 1678454"/>
                    <a:gd name="connsiteY15" fmla="*/ 156109 h 809254"/>
                    <a:gd name="connsiteX16" fmla="*/ 1678454 w 1678454"/>
                    <a:gd name="connsiteY16" fmla="*/ 312218 h 809254"/>
                    <a:gd name="connsiteX17" fmla="*/ 1678454 w 1678454"/>
                    <a:gd name="connsiteY17" fmla="*/ 398855 h 809254"/>
                    <a:gd name="connsiteX18" fmla="*/ 1678454 w 1678454"/>
                    <a:gd name="connsiteY18" fmla="*/ 455190 h 809254"/>
                    <a:gd name="connsiteX19" fmla="*/ 1678454 w 1678454"/>
                    <a:gd name="connsiteY19" fmla="*/ 516518 h 809254"/>
                    <a:gd name="connsiteX20" fmla="*/ 1678454 w 1678454"/>
                    <a:gd name="connsiteY20" fmla="*/ 569800 h 809254"/>
                    <a:gd name="connsiteX21" fmla="*/ 1678454 w 1678454"/>
                    <a:gd name="connsiteY21" fmla="*/ 770748 h 809254"/>
                    <a:gd name="connsiteX22" fmla="*/ 1678296 w 1678454"/>
                    <a:gd name="connsiteY22" fmla="*/ 770748 h 809254"/>
                    <a:gd name="connsiteX23" fmla="*/ 1678296 w 1678454"/>
                    <a:gd name="connsiteY23" fmla="*/ 809254 h 809254"/>
                    <a:gd name="connsiteX24" fmla="*/ 270796 w 1678454"/>
                    <a:gd name="connsiteY24" fmla="*/ 809254 h 809254"/>
                    <a:gd name="connsiteX25" fmla="*/ 271570 w 1678454"/>
                    <a:gd name="connsiteY25" fmla="*/ 665604 h 809254"/>
                    <a:gd name="connsiteX26" fmla="*/ 273791 w 1678454"/>
                    <a:gd name="connsiteY26" fmla="*/ 665604 h 809254"/>
                    <a:gd name="connsiteX27" fmla="*/ 274082 w 1678454"/>
                    <a:gd name="connsiteY27" fmla="*/ 569800 h 809254"/>
                    <a:gd name="connsiteX28" fmla="*/ 273471 w 1678454"/>
                    <a:gd name="connsiteY28" fmla="*/ 569800 h 809254"/>
                    <a:gd name="connsiteX29" fmla="*/ 273471 w 1678454"/>
                    <a:gd name="connsiteY29" fmla="*/ 569798 h 809254"/>
                    <a:gd name="connsiteX30" fmla="*/ 163672 w 1678454"/>
                    <a:gd name="connsiteY30" fmla="*/ 569798 h 809254"/>
                    <a:gd name="connsiteX31" fmla="*/ 9056 w 1678454"/>
                    <a:gd name="connsiteY31" fmla="*/ 467312 h 809254"/>
                    <a:gd name="connsiteX32" fmla="*/ 0 w 1678454"/>
                    <a:gd name="connsiteY32" fmla="*/ 422455 h 80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8454" h="809254">
                      <a:moveTo>
                        <a:pt x="598574" y="404985"/>
                      </a:moveTo>
                      <a:cubicBezTo>
                        <a:pt x="592033" y="404985"/>
                        <a:pt x="586730" y="410288"/>
                        <a:pt x="586730" y="416829"/>
                      </a:cubicBezTo>
                      <a:lnTo>
                        <a:pt x="586730" y="631455"/>
                      </a:lnTo>
                      <a:cubicBezTo>
                        <a:pt x="586730" y="637996"/>
                        <a:pt x="592033" y="643299"/>
                        <a:pt x="598574" y="643299"/>
                      </a:cubicBezTo>
                      <a:lnTo>
                        <a:pt x="1348394" y="643299"/>
                      </a:lnTo>
                      <a:cubicBezTo>
                        <a:pt x="1354935" y="643299"/>
                        <a:pt x="1360238" y="637996"/>
                        <a:pt x="1360238" y="631455"/>
                      </a:cubicBezTo>
                      <a:lnTo>
                        <a:pt x="1360238" y="416829"/>
                      </a:lnTo>
                      <a:cubicBezTo>
                        <a:pt x="1360238" y="410288"/>
                        <a:pt x="1354935" y="404985"/>
                        <a:pt x="1348394" y="404985"/>
                      </a:cubicBezTo>
                      <a:close/>
                      <a:moveTo>
                        <a:pt x="0" y="0"/>
                      </a:moveTo>
                      <a:lnTo>
                        <a:pt x="274244" y="0"/>
                      </a:lnTo>
                      <a:lnTo>
                        <a:pt x="485122" y="0"/>
                      </a:lnTo>
                      <a:lnTo>
                        <a:pt x="1288182" y="0"/>
                      </a:lnTo>
                      <a:lnTo>
                        <a:pt x="1366236" y="78055"/>
                      </a:lnTo>
                      <a:lnTo>
                        <a:pt x="819854" y="78055"/>
                      </a:lnTo>
                      <a:lnTo>
                        <a:pt x="897908" y="156109"/>
                      </a:lnTo>
                      <a:lnTo>
                        <a:pt x="1522345" y="156109"/>
                      </a:lnTo>
                      <a:lnTo>
                        <a:pt x="1678454" y="312218"/>
                      </a:lnTo>
                      <a:lnTo>
                        <a:pt x="1678454" y="398855"/>
                      </a:lnTo>
                      <a:lnTo>
                        <a:pt x="1678454" y="455190"/>
                      </a:lnTo>
                      <a:lnTo>
                        <a:pt x="1678454" y="516518"/>
                      </a:lnTo>
                      <a:lnTo>
                        <a:pt x="1678454" y="569800"/>
                      </a:lnTo>
                      <a:lnTo>
                        <a:pt x="1678454" y="770748"/>
                      </a:lnTo>
                      <a:lnTo>
                        <a:pt x="1678296" y="770748"/>
                      </a:lnTo>
                      <a:lnTo>
                        <a:pt x="1678296" y="809254"/>
                      </a:lnTo>
                      <a:lnTo>
                        <a:pt x="270796" y="809254"/>
                      </a:lnTo>
                      <a:lnTo>
                        <a:pt x="271570" y="665604"/>
                      </a:lnTo>
                      <a:lnTo>
                        <a:pt x="273791" y="665604"/>
                      </a:lnTo>
                      <a:lnTo>
                        <a:pt x="274082" y="569800"/>
                      </a:lnTo>
                      <a:lnTo>
                        <a:pt x="273471" y="569800"/>
                      </a:lnTo>
                      <a:lnTo>
                        <a:pt x="273471" y="569798"/>
                      </a:lnTo>
                      <a:lnTo>
                        <a:pt x="163672" y="569798"/>
                      </a:lnTo>
                      <a:cubicBezTo>
                        <a:pt x="94166" y="569798"/>
                        <a:pt x="34530" y="527539"/>
                        <a:pt x="9056" y="467312"/>
                      </a:cubicBezTo>
                      <a:lnTo>
                        <a:pt x="0" y="422455"/>
                      </a:lnTo>
                      <a:close/>
                    </a:path>
                  </a:pathLst>
                </a:custGeom>
                <a:solidFill>
                  <a:schemeClr val="bg1">
                    <a:lumMod val="50000"/>
                  </a:schemeClr>
                </a:solidFill>
                <a:ln w="4782" cap="flat">
                  <a:noFill/>
                  <a:prstDash val="solid"/>
                  <a:miter/>
                </a:ln>
              </p:spPr>
              <p:txBody>
                <a:bodyPr wrap="square" rtlCol="0" anchor="ctr">
                  <a:noAutofit/>
                </a:bodyPr>
                <a:lstStyle/>
                <a:p>
                  <a:endParaRPr lang="en-US"/>
                </a:p>
              </p:txBody>
            </p:sp>
            <p:sp>
              <p:nvSpPr>
                <p:cNvPr id="257" name="Freeform: Shape 33">
                  <a:extLst>
                    <a:ext uri="{FF2B5EF4-FFF2-40B4-BE49-F238E27FC236}">
                      <a16:creationId xmlns:a16="http://schemas.microsoft.com/office/drawing/2014/main" id="{D83CAA3D-D73A-E941-AF14-801BC57A4FDC}"/>
                    </a:ext>
                  </a:extLst>
                </p:cNvPr>
                <p:cNvSpPr/>
                <p:nvPr/>
              </p:nvSpPr>
              <p:spPr>
                <a:xfrm>
                  <a:off x="4922035" y="1486264"/>
                  <a:ext cx="951824" cy="254229"/>
                </a:xfrm>
                <a:custGeom>
                  <a:avLst/>
                  <a:gdLst>
                    <a:gd name="connsiteX0" fmla="*/ 869445 w 869445"/>
                    <a:gd name="connsiteY0" fmla="*/ 241991 h 241990"/>
                    <a:gd name="connsiteX1" fmla="*/ 0 w 869445"/>
                    <a:gd name="connsiteY1" fmla="*/ 241991 h 241990"/>
                    <a:gd name="connsiteX2" fmla="*/ 478 w 869445"/>
                    <a:gd name="connsiteY2" fmla="*/ 0 h 241990"/>
                    <a:gd name="connsiteX3" fmla="*/ 869445 w 869445"/>
                    <a:gd name="connsiteY3" fmla="*/ 0 h 241990"/>
                  </a:gdLst>
                  <a:ahLst/>
                  <a:cxnLst>
                    <a:cxn ang="0">
                      <a:pos x="connsiteX0" y="connsiteY0"/>
                    </a:cxn>
                    <a:cxn ang="0">
                      <a:pos x="connsiteX1" y="connsiteY1"/>
                    </a:cxn>
                    <a:cxn ang="0">
                      <a:pos x="connsiteX2" y="connsiteY2"/>
                    </a:cxn>
                    <a:cxn ang="0">
                      <a:pos x="connsiteX3" y="connsiteY3"/>
                    </a:cxn>
                  </a:cxnLst>
                  <a:rect l="l" t="t" r="r" b="b"/>
                  <a:pathLst>
                    <a:path w="869445" h="241990">
                      <a:moveTo>
                        <a:pt x="869445" y="241991"/>
                      </a:moveTo>
                      <a:lnTo>
                        <a:pt x="0" y="241991"/>
                      </a:lnTo>
                      <a:lnTo>
                        <a:pt x="478" y="0"/>
                      </a:lnTo>
                      <a:lnTo>
                        <a:pt x="869445" y="0"/>
                      </a:lnTo>
                      <a:close/>
                    </a:path>
                  </a:pathLst>
                </a:custGeom>
                <a:solidFill>
                  <a:schemeClr val="bg1">
                    <a:lumMod val="50000"/>
                  </a:schemeClr>
                </a:solidFill>
                <a:ln w="4782" cap="flat">
                  <a:noFill/>
                  <a:prstDash val="solid"/>
                  <a:miter/>
                </a:ln>
              </p:spPr>
              <p:txBody>
                <a:bodyPr rtlCol="0" anchor="ctr"/>
                <a:lstStyle/>
                <a:p>
                  <a:endParaRPr lang="en-US" dirty="0"/>
                </a:p>
              </p:txBody>
            </p:sp>
          </p:grpSp>
          <p:sp>
            <p:nvSpPr>
              <p:cNvPr id="253" name="Rounded Rectangle 252">
                <a:extLst>
                  <a:ext uri="{FF2B5EF4-FFF2-40B4-BE49-F238E27FC236}">
                    <a16:creationId xmlns:a16="http://schemas.microsoft.com/office/drawing/2014/main" id="{383310D4-F1F5-D04A-A477-6F2138EBC366}"/>
                  </a:ext>
                </a:extLst>
              </p:cNvPr>
              <p:cNvSpPr/>
              <p:nvPr/>
            </p:nvSpPr>
            <p:spPr bwMode="auto">
              <a:xfrm>
                <a:off x="4618171" y="3006924"/>
                <a:ext cx="515427" cy="265002"/>
              </a:xfrm>
              <a:prstGeom prst="roundRect">
                <a:avLst>
                  <a:gd name="adj" fmla="val 10769"/>
                </a:avLst>
              </a:prstGeom>
              <a:solidFill>
                <a:schemeClr val="bg1">
                  <a:lumMod val="50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54" name="Freeform: Shape 34">
                <a:extLst>
                  <a:ext uri="{FF2B5EF4-FFF2-40B4-BE49-F238E27FC236}">
                    <a16:creationId xmlns:a16="http://schemas.microsoft.com/office/drawing/2014/main" id="{50D54CCC-00E7-BB4B-BA5D-47CB795C121E}"/>
                  </a:ext>
                </a:extLst>
              </p:cNvPr>
              <p:cNvSpPr/>
              <p:nvPr/>
            </p:nvSpPr>
            <p:spPr>
              <a:xfrm>
                <a:off x="4471235" y="2924262"/>
                <a:ext cx="468328" cy="201705"/>
              </a:xfrm>
              <a:custGeom>
                <a:avLst/>
                <a:gdLst>
                  <a:gd name="connsiteX0" fmla="*/ 0 w 289815"/>
                  <a:gd name="connsiteY0" fmla="*/ 0 h 124821"/>
                  <a:gd name="connsiteX1" fmla="*/ 289815 w 289815"/>
                  <a:gd name="connsiteY1" fmla="*/ 0 h 124821"/>
                  <a:gd name="connsiteX2" fmla="*/ 289815 w 289815"/>
                  <a:gd name="connsiteY2" fmla="*/ 124821 h 124821"/>
                  <a:gd name="connsiteX3" fmla="*/ 0 w 289815"/>
                  <a:gd name="connsiteY3" fmla="*/ 124821 h 124821"/>
                </a:gdLst>
                <a:ahLst/>
                <a:cxnLst>
                  <a:cxn ang="0">
                    <a:pos x="connsiteX0" y="connsiteY0"/>
                  </a:cxn>
                  <a:cxn ang="0">
                    <a:pos x="connsiteX1" y="connsiteY1"/>
                  </a:cxn>
                  <a:cxn ang="0">
                    <a:pos x="connsiteX2" y="connsiteY2"/>
                  </a:cxn>
                  <a:cxn ang="0">
                    <a:pos x="connsiteX3" y="connsiteY3"/>
                  </a:cxn>
                </a:cxnLst>
                <a:rect l="l" t="t" r="r" b="b"/>
                <a:pathLst>
                  <a:path w="289815" h="124821">
                    <a:moveTo>
                      <a:pt x="0" y="0"/>
                    </a:moveTo>
                    <a:lnTo>
                      <a:pt x="289815" y="0"/>
                    </a:lnTo>
                    <a:lnTo>
                      <a:pt x="289815" y="124821"/>
                    </a:lnTo>
                    <a:lnTo>
                      <a:pt x="0" y="124821"/>
                    </a:lnTo>
                    <a:close/>
                  </a:path>
                </a:pathLst>
              </a:custGeom>
              <a:solidFill>
                <a:schemeClr val="accent1"/>
              </a:solidFill>
              <a:ln w="4782" cap="flat">
                <a:noFill/>
                <a:prstDash val="solid"/>
                <a:miter/>
              </a:ln>
            </p:spPr>
            <p:txBody>
              <a:bodyPr rtlCol="0" anchor="ctr"/>
              <a:lstStyle/>
              <a:p>
                <a:endParaRPr lang="en-US"/>
              </a:p>
            </p:txBody>
          </p:sp>
          <p:sp>
            <p:nvSpPr>
              <p:cNvPr id="255" name="Freeform: Shape 33">
                <a:extLst>
                  <a:ext uri="{FF2B5EF4-FFF2-40B4-BE49-F238E27FC236}">
                    <a16:creationId xmlns:a16="http://schemas.microsoft.com/office/drawing/2014/main" id="{CB8CCF0C-57A6-C746-A38E-264CCC8CD813}"/>
                  </a:ext>
                </a:extLst>
              </p:cNvPr>
              <p:cNvSpPr/>
              <p:nvPr/>
            </p:nvSpPr>
            <p:spPr>
              <a:xfrm>
                <a:off x="4552127" y="3420338"/>
                <a:ext cx="1407656" cy="165010"/>
              </a:xfrm>
              <a:custGeom>
                <a:avLst/>
                <a:gdLst>
                  <a:gd name="connsiteX0" fmla="*/ 869445 w 869445"/>
                  <a:gd name="connsiteY0" fmla="*/ 241991 h 241990"/>
                  <a:gd name="connsiteX1" fmla="*/ 0 w 869445"/>
                  <a:gd name="connsiteY1" fmla="*/ 241991 h 241990"/>
                  <a:gd name="connsiteX2" fmla="*/ 478 w 869445"/>
                  <a:gd name="connsiteY2" fmla="*/ 0 h 241990"/>
                  <a:gd name="connsiteX3" fmla="*/ 869445 w 869445"/>
                  <a:gd name="connsiteY3" fmla="*/ 0 h 241990"/>
                </a:gdLst>
                <a:ahLst/>
                <a:cxnLst>
                  <a:cxn ang="0">
                    <a:pos x="connsiteX0" y="connsiteY0"/>
                  </a:cxn>
                  <a:cxn ang="0">
                    <a:pos x="connsiteX1" y="connsiteY1"/>
                  </a:cxn>
                  <a:cxn ang="0">
                    <a:pos x="connsiteX2" y="connsiteY2"/>
                  </a:cxn>
                  <a:cxn ang="0">
                    <a:pos x="connsiteX3" y="connsiteY3"/>
                  </a:cxn>
                </a:cxnLst>
                <a:rect l="l" t="t" r="r" b="b"/>
                <a:pathLst>
                  <a:path w="869445" h="241990">
                    <a:moveTo>
                      <a:pt x="869445" y="241991"/>
                    </a:moveTo>
                    <a:lnTo>
                      <a:pt x="0" y="241991"/>
                    </a:lnTo>
                    <a:lnTo>
                      <a:pt x="478" y="0"/>
                    </a:lnTo>
                    <a:lnTo>
                      <a:pt x="869445" y="0"/>
                    </a:lnTo>
                    <a:close/>
                  </a:path>
                </a:pathLst>
              </a:custGeom>
              <a:solidFill>
                <a:schemeClr val="bg1">
                  <a:lumMod val="50000"/>
                </a:schemeClr>
              </a:solidFill>
              <a:ln w="4782" cap="flat">
                <a:noFill/>
                <a:prstDash val="solid"/>
                <a:miter/>
              </a:ln>
            </p:spPr>
            <p:txBody>
              <a:bodyPr rtlCol="0" anchor="ctr"/>
              <a:lstStyle/>
              <a:p>
                <a:endParaRPr lang="en-US" dirty="0"/>
              </a:p>
            </p:txBody>
          </p:sp>
        </p:grpSp>
        <p:grpSp>
          <p:nvGrpSpPr>
            <p:cNvPr id="260" name="Graphic 3">
              <a:extLst>
                <a:ext uri="{FF2B5EF4-FFF2-40B4-BE49-F238E27FC236}">
                  <a16:creationId xmlns:a16="http://schemas.microsoft.com/office/drawing/2014/main" id="{85FFF6DB-57B1-0D40-8045-78B3F527A197}"/>
                </a:ext>
              </a:extLst>
            </p:cNvPr>
            <p:cNvGrpSpPr>
              <a:grpSpLocks noChangeAspect="1"/>
            </p:cNvGrpSpPr>
            <p:nvPr/>
          </p:nvGrpSpPr>
          <p:grpSpPr>
            <a:xfrm>
              <a:off x="5903099" y="3894620"/>
              <a:ext cx="540029" cy="514257"/>
              <a:chOff x="3270541" y="83214"/>
              <a:chExt cx="871836" cy="830229"/>
            </a:xfrm>
            <a:effectLst/>
          </p:grpSpPr>
          <p:sp>
            <p:nvSpPr>
              <p:cNvPr id="261" name="Freeform: Shape 41">
                <a:extLst>
                  <a:ext uri="{FF2B5EF4-FFF2-40B4-BE49-F238E27FC236}">
                    <a16:creationId xmlns:a16="http://schemas.microsoft.com/office/drawing/2014/main" id="{B7BC1C7A-74BB-2440-B5FC-A3E2187CA8DF}"/>
                  </a:ext>
                </a:extLst>
              </p:cNvPr>
              <p:cNvSpPr/>
              <p:nvPr/>
            </p:nvSpPr>
            <p:spPr>
              <a:xfrm>
                <a:off x="3270541" y="348160"/>
                <a:ext cx="871836" cy="565282"/>
              </a:xfrm>
              <a:custGeom>
                <a:avLst/>
                <a:gdLst>
                  <a:gd name="connsiteX0" fmla="*/ 0 w 871836"/>
                  <a:gd name="connsiteY0" fmla="*/ 7652 h 565282"/>
                  <a:gd name="connsiteX1" fmla="*/ 478 w 871836"/>
                  <a:gd name="connsiteY1" fmla="*/ 425158 h 565282"/>
                  <a:gd name="connsiteX2" fmla="*/ 140603 w 871836"/>
                  <a:gd name="connsiteY2" fmla="*/ 565283 h 565282"/>
                  <a:gd name="connsiteX3" fmla="*/ 871836 w 871836"/>
                  <a:gd name="connsiteY3" fmla="*/ 565283 h 565282"/>
                  <a:gd name="connsiteX4" fmla="*/ 871836 w 871836"/>
                  <a:gd name="connsiteY4" fmla="*/ 0 h 565282"/>
                  <a:gd name="connsiteX5" fmla="*/ 0 w 871836"/>
                  <a:gd name="connsiteY5" fmla="*/ 7652 h 56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836" h="565282">
                    <a:moveTo>
                      <a:pt x="0" y="7652"/>
                    </a:moveTo>
                    <a:lnTo>
                      <a:pt x="478" y="425158"/>
                    </a:lnTo>
                    <a:cubicBezTo>
                      <a:pt x="478" y="502633"/>
                      <a:pt x="63128" y="565283"/>
                      <a:pt x="140603" y="565283"/>
                    </a:cubicBezTo>
                    <a:lnTo>
                      <a:pt x="871836" y="565283"/>
                    </a:lnTo>
                    <a:lnTo>
                      <a:pt x="871836" y="0"/>
                    </a:lnTo>
                    <a:lnTo>
                      <a:pt x="0" y="7652"/>
                    </a:lnTo>
                    <a:close/>
                  </a:path>
                </a:pathLst>
              </a:custGeom>
              <a:solidFill>
                <a:schemeClr val="bg1">
                  <a:lumMod val="95000"/>
                </a:schemeClr>
              </a:solidFill>
              <a:ln w="4782" cap="flat">
                <a:noFill/>
                <a:prstDash val="solid"/>
                <a:miter/>
              </a:ln>
            </p:spPr>
            <p:txBody>
              <a:bodyPr rtlCol="0" anchor="ctr"/>
              <a:lstStyle/>
              <a:p>
                <a:endParaRPr lang="en-US" dirty="0"/>
              </a:p>
            </p:txBody>
          </p:sp>
          <p:sp>
            <p:nvSpPr>
              <p:cNvPr id="262" name="Freeform: Shape 42">
                <a:extLst>
                  <a:ext uri="{FF2B5EF4-FFF2-40B4-BE49-F238E27FC236}">
                    <a16:creationId xmlns:a16="http://schemas.microsoft.com/office/drawing/2014/main" id="{8D982898-7064-7849-9D2C-2C6F15255FFA}"/>
                  </a:ext>
                </a:extLst>
              </p:cNvPr>
              <p:cNvSpPr/>
              <p:nvPr/>
            </p:nvSpPr>
            <p:spPr>
              <a:xfrm>
                <a:off x="3271020" y="647062"/>
                <a:ext cx="871358" cy="97083"/>
              </a:xfrm>
              <a:custGeom>
                <a:avLst/>
                <a:gdLst>
                  <a:gd name="connsiteX0" fmla="*/ 0 w 871358"/>
                  <a:gd name="connsiteY0" fmla="*/ 0 h 97083"/>
                  <a:gd name="connsiteX1" fmla="*/ 0 w 871358"/>
                  <a:gd name="connsiteY1" fmla="*/ 24390 h 97083"/>
                  <a:gd name="connsiteX2" fmla="*/ 217600 w 871358"/>
                  <a:gd name="connsiteY2" fmla="*/ 24390 h 97083"/>
                  <a:gd name="connsiteX3" fmla="*/ 290293 w 871358"/>
                  <a:gd name="connsiteY3" fmla="*/ 97083 h 97083"/>
                  <a:gd name="connsiteX4" fmla="*/ 871358 w 871358"/>
                  <a:gd name="connsiteY4" fmla="*/ 97083 h 97083"/>
                  <a:gd name="connsiteX5" fmla="*/ 871358 w 871358"/>
                  <a:gd name="connsiteY5" fmla="*/ 0 h 9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358" h="97083">
                    <a:moveTo>
                      <a:pt x="0" y="0"/>
                    </a:moveTo>
                    <a:lnTo>
                      <a:pt x="0" y="24390"/>
                    </a:lnTo>
                    <a:lnTo>
                      <a:pt x="217600" y="24390"/>
                    </a:lnTo>
                    <a:lnTo>
                      <a:pt x="290293" y="97083"/>
                    </a:lnTo>
                    <a:lnTo>
                      <a:pt x="871358" y="97083"/>
                    </a:lnTo>
                    <a:lnTo>
                      <a:pt x="871358" y="0"/>
                    </a:lnTo>
                    <a:close/>
                  </a:path>
                </a:pathLst>
              </a:custGeom>
              <a:solidFill>
                <a:schemeClr val="bg1">
                  <a:lumMod val="75000"/>
                </a:schemeClr>
              </a:solidFill>
              <a:ln w="4782" cap="flat">
                <a:noFill/>
                <a:prstDash val="solid"/>
                <a:miter/>
              </a:ln>
            </p:spPr>
            <p:txBody>
              <a:bodyPr rtlCol="0" anchor="ctr"/>
              <a:lstStyle/>
              <a:p>
                <a:endParaRPr lang="en-US"/>
              </a:p>
            </p:txBody>
          </p:sp>
          <p:sp>
            <p:nvSpPr>
              <p:cNvPr id="263" name="Freeform: Shape 43">
                <a:extLst>
                  <a:ext uri="{FF2B5EF4-FFF2-40B4-BE49-F238E27FC236}">
                    <a16:creationId xmlns:a16="http://schemas.microsoft.com/office/drawing/2014/main" id="{1C4B9455-B45C-A840-8E37-4F0F7CF596A9}"/>
                  </a:ext>
                </a:extLst>
              </p:cNvPr>
              <p:cNvSpPr/>
              <p:nvPr/>
            </p:nvSpPr>
            <p:spPr>
              <a:xfrm>
                <a:off x="3271020" y="83214"/>
                <a:ext cx="871358" cy="288858"/>
              </a:xfrm>
              <a:custGeom>
                <a:avLst/>
                <a:gdLst>
                  <a:gd name="connsiteX0" fmla="*/ 266381 w 871358"/>
                  <a:gd name="connsiteY0" fmla="*/ 55476 h 288858"/>
                  <a:gd name="connsiteX1" fmla="*/ 193688 w 871358"/>
                  <a:gd name="connsiteY1" fmla="*/ 0 h 288858"/>
                  <a:gd name="connsiteX2" fmla="*/ 0 w 871358"/>
                  <a:gd name="connsiteY2" fmla="*/ 0 h 288858"/>
                  <a:gd name="connsiteX3" fmla="*/ 0 w 871358"/>
                  <a:gd name="connsiteY3" fmla="*/ 288859 h 288858"/>
                  <a:gd name="connsiteX4" fmla="*/ 871358 w 871358"/>
                  <a:gd name="connsiteY4" fmla="*/ 288859 h 288858"/>
                  <a:gd name="connsiteX5" fmla="*/ 871358 w 871358"/>
                  <a:gd name="connsiteY5" fmla="*/ 125778 h 288858"/>
                  <a:gd name="connsiteX6" fmla="*/ 768536 w 871358"/>
                  <a:gd name="connsiteY6" fmla="*/ 55476 h 28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358" h="288858">
                    <a:moveTo>
                      <a:pt x="266381" y="55476"/>
                    </a:moveTo>
                    <a:lnTo>
                      <a:pt x="193688" y="0"/>
                    </a:lnTo>
                    <a:lnTo>
                      <a:pt x="0" y="0"/>
                    </a:lnTo>
                    <a:lnTo>
                      <a:pt x="0" y="288859"/>
                    </a:lnTo>
                    <a:lnTo>
                      <a:pt x="871358" y="288859"/>
                    </a:lnTo>
                    <a:lnTo>
                      <a:pt x="871358" y="125778"/>
                    </a:lnTo>
                    <a:lnTo>
                      <a:pt x="768536" y="55476"/>
                    </a:lnTo>
                    <a:close/>
                  </a:path>
                </a:pathLst>
              </a:custGeom>
              <a:solidFill>
                <a:schemeClr val="bg1">
                  <a:lumMod val="50000"/>
                </a:schemeClr>
              </a:solidFill>
              <a:ln w="4782" cap="flat">
                <a:noFill/>
                <a:prstDash val="solid"/>
                <a:miter/>
              </a:ln>
            </p:spPr>
            <p:txBody>
              <a:bodyPr rtlCol="0" anchor="ctr"/>
              <a:lstStyle/>
              <a:p>
                <a:endParaRPr lang="en-US"/>
              </a:p>
            </p:txBody>
          </p:sp>
          <p:sp>
            <p:nvSpPr>
              <p:cNvPr id="264" name="Freeform: Shape 44">
                <a:extLst>
                  <a:ext uri="{FF2B5EF4-FFF2-40B4-BE49-F238E27FC236}">
                    <a16:creationId xmlns:a16="http://schemas.microsoft.com/office/drawing/2014/main" id="{6FF00A08-C31E-D149-9685-B2795D29097D}"/>
                  </a:ext>
                </a:extLst>
              </p:cNvPr>
              <p:cNvSpPr/>
              <p:nvPr/>
            </p:nvSpPr>
            <p:spPr>
              <a:xfrm>
                <a:off x="3561313" y="215209"/>
                <a:ext cx="290293" cy="93257"/>
              </a:xfrm>
              <a:custGeom>
                <a:avLst/>
                <a:gdLst>
                  <a:gd name="connsiteX0" fmla="*/ 0 w 290293"/>
                  <a:gd name="connsiteY0" fmla="*/ 0 h 93257"/>
                  <a:gd name="connsiteX1" fmla="*/ 290293 w 290293"/>
                  <a:gd name="connsiteY1" fmla="*/ 0 h 93257"/>
                  <a:gd name="connsiteX2" fmla="*/ 290293 w 290293"/>
                  <a:gd name="connsiteY2" fmla="*/ 93257 h 93257"/>
                  <a:gd name="connsiteX3" fmla="*/ 0 w 290293"/>
                  <a:gd name="connsiteY3" fmla="*/ 93257 h 93257"/>
                </a:gdLst>
                <a:ahLst/>
                <a:cxnLst>
                  <a:cxn ang="0">
                    <a:pos x="connsiteX0" y="connsiteY0"/>
                  </a:cxn>
                  <a:cxn ang="0">
                    <a:pos x="connsiteX1" y="connsiteY1"/>
                  </a:cxn>
                  <a:cxn ang="0">
                    <a:pos x="connsiteX2" y="connsiteY2"/>
                  </a:cxn>
                  <a:cxn ang="0">
                    <a:pos x="connsiteX3" y="connsiteY3"/>
                  </a:cxn>
                </a:cxnLst>
                <a:rect l="l" t="t" r="r" b="b"/>
                <a:pathLst>
                  <a:path w="290293" h="93257">
                    <a:moveTo>
                      <a:pt x="0" y="0"/>
                    </a:moveTo>
                    <a:lnTo>
                      <a:pt x="290293" y="0"/>
                    </a:lnTo>
                    <a:lnTo>
                      <a:pt x="290293" y="93257"/>
                    </a:lnTo>
                    <a:lnTo>
                      <a:pt x="0" y="93257"/>
                    </a:lnTo>
                    <a:close/>
                  </a:path>
                </a:pathLst>
              </a:custGeom>
              <a:solidFill>
                <a:srgbClr val="3AF23A"/>
              </a:solidFill>
              <a:ln w="4782" cap="flat">
                <a:noFill/>
                <a:prstDash val="solid"/>
                <a:miter/>
              </a:ln>
            </p:spPr>
            <p:txBody>
              <a:bodyPr rtlCol="0" anchor="ctr"/>
              <a:lstStyle/>
              <a:p>
                <a:endParaRPr lang="en-US"/>
              </a:p>
            </p:txBody>
          </p:sp>
        </p:grpSp>
        <p:grpSp>
          <p:nvGrpSpPr>
            <p:cNvPr id="110" name="Group 109">
              <a:extLst>
                <a:ext uri="{FF2B5EF4-FFF2-40B4-BE49-F238E27FC236}">
                  <a16:creationId xmlns:a16="http://schemas.microsoft.com/office/drawing/2014/main" id="{676A9507-FDDC-D34B-8772-975138C76F2A}"/>
                </a:ext>
              </a:extLst>
            </p:cNvPr>
            <p:cNvGrpSpPr/>
            <p:nvPr/>
          </p:nvGrpSpPr>
          <p:grpSpPr>
            <a:xfrm>
              <a:off x="5814059" y="2752317"/>
              <a:ext cx="908016" cy="838513"/>
              <a:chOff x="13973560" y="-2068712"/>
              <a:chExt cx="908016" cy="838513"/>
            </a:xfrm>
          </p:grpSpPr>
          <p:sp>
            <p:nvSpPr>
              <p:cNvPr id="32" name="Freeform 31">
                <a:extLst>
                  <a:ext uri="{FF2B5EF4-FFF2-40B4-BE49-F238E27FC236}">
                    <a16:creationId xmlns:a16="http://schemas.microsoft.com/office/drawing/2014/main" id="{C28FDBB9-FEFE-7446-99BA-DC6ADBB75C7F}"/>
                  </a:ext>
                </a:extLst>
              </p:cNvPr>
              <p:cNvSpPr/>
              <p:nvPr/>
            </p:nvSpPr>
            <p:spPr>
              <a:xfrm>
                <a:off x="13973560" y="-2068712"/>
                <a:ext cx="908016" cy="838513"/>
              </a:xfrm>
              <a:custGeom>
                <a:avLst/>
                <a:gdLst>
                  <a:gd name="connsiteX0" fmla="*/ 0 w 908016"/>
                  <a:gd name="connsiteY0" fmla="*/ 0 h 838513"/>
                  <a:gd name="connsiteX1" fmla="*/ 908016 w 908016"/>
                  <a:gd name="connsiteY1" fmla="*/ 0 h 838513"/>
                  <a:gd name="connsiteX2" fmla="*/ 908016 w 908016"/>
                  <a:gd name="connsiteY2" fmla="*/ 838513 h 838513"/>
                  <a:gd name="connsiteX3" fmla="*/ 0 w 908016"/>
                  <a:gd name="connsiteY3" fmla="*/ 838513 h 838513"/>
                </a:gdLst>
                <a:ahLst/>
                <a:cxnLst>
                  <a:cxn ang="0">
                    <a:pos x="connsiteX0" y="connsiteY0"/>
                  </a:cxn>
                  <a:cxn ang="0">
                    <a:pos x="connsiteX1" y="connsiteY1"/>
                  </a:cxn>
                  <a:cxn ang="0">
                    <a:pos x="connsiteX2" y="connsiteY2"/>
                  </a:cxn>
                  <a:cxn ang="0">
                    <a:pos x="connsiteX3" y="connsiteY3"/>
                  </a:cxn>
                </a:cxnLst>
                <a:rect l="l" t="t" r="r" b="b"/>
                <a:pathLst>
                  <a:path w="908016" h="838513">
                    <a:moveTo>
                      <a:pt x="0" y="0"/>
                    </a:moveTo>
                    <a:lnTo>
                      <a:pt x="908016" y="0"/>
                    </a:lnTo>
                    <a:lnTo>
                      <a:pt x="908016" y="838513"/>
                    </a:lnTo>
                    <a:lnTo>
                      <a:pt x="0" y="838513"/>
                    </a:lnTo>
                    <a:close/>
                  </a:path>
                </a:pathLst>
              </a:custGeom>
              <a:solidFill>
                <a:schemeClr val="bg1">
                  <a:lumMod val="95000"/>
                </a:schemeClr>
              </a:solidFill>
              <a:ln w="57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5BBAC57-93BC-7045-A590-C1D8CD2A85E2}"/>
                  </a:ext>
                </a:extLst>
              </p:cNvPr>
              <p:cNvSpPr/>
              <p:nvPr/>
            </p:nvSpPr>
            <p:spPr>
              <a:xfrm>
                <a:off x="14111928" y="-1963393"/>
                <a:ext cx="264198" cy="97611"/>
              </a:xfrm>
              <a:custGeom>
                <a:avLst/>
                <a:gdLst>
                  <a:gd name="connsiteX0" fmla="*/ 0 w 264198"/>
                  <a:gd name="connsiteY0" fmla="*/ 97611 h 97611"/>
                  <a:gd name="connsiteX1" fmla="*/ 192024 w 264198"/>
                  <a:gd name="connsiteY1" fmla="*/ 9249 h 97611"/>
                  <a:gd name="connsiteX2" fmla="*/ 264198 w 264198"/>
                  <a:gd name="connsiteY2" fmla="*/ 65712 h 97611"/>
                </a:gdLst>
                <a:ahLst/>
                <a:cxnLst>
                  <a:cxn ang="0">
                    <a:pos x="connsiteX0" y="connsiteY0"/>
                  </a:cxn>
                  <a:cxn ang="0">
                    <a:pos x="connsiteX1" y="connsiteY1"/>
                  </a:cxn>
                  <a:cxn ang="0">
                    <a:pos x="connsiteX2" y="connsiteY2"/>
                  </a:cxn>
                </a:cxnLst>
                <a:rect l="l" t="t" r="r" b="b"/>
                <a:pathLst>
                  <a:path w="264198" h="97611">
                    <a:moveTo>
                      <a:pt x="0" y="97611"/>
                    </a:moveTo>
                    <a:cubicBezTo>
                      <a:pt x="28582" y="20312"/>
                      <a:pt x="114559" y="-19249"/>
                      <a:pt x="192024" y="9249"/>
                    </a:cubicBezTo>
                    <a:cubicBezTo>
                      <a:pt x="221411" y="20061"/>
                      <a:pt x="246658" y="39812"/>
                      <a:pt x="264198" y="65712"/>
                    </a:cubicBezTo>
                  </a:path>
                </a:pathLst>
              </a:custGeom>
              <a:noFill/>
              <a:ln w="55612" cap="flat">
                <a:solidFill>
                  <a:srgbClr val="006744"/>
                </a:solid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CE6A2A9-457B-CE4C-8609-03B905D13C00}"/>
                  </a:ext>
                </a:extLst>
              </p:cNvPr>
              <p:cNvSpPr/>
              <p:nvPr/>
            </p:nvSpPr>
            <p:spPr>
              <a:xfrm>
                <a:off x="14102787" y="-1865782"/>
                <a:ext cx="209618" cy="200746"/>
              </a:xfrm>
              <a:custGeom>
                <a:avLst/>
                <a:gdLst>
                  <a:gd name="connsiteX0" fmla="*/ 209619 w 209618"/>
                  <a:gd name="connsiteY0" fmla="*/ 188128 h 200746"/>
                  <a:gd name="connsiteX1" fmla="*/ 12591 w 209618"/>
                  <a:gd name="connsiteY1" fmla="*/ 111500 h 200746"/>
                  <a:gd name="connsiteX2" fmla="*/ 9198 w 209618"/>
                  <a:gd name="connsiteY2" fmla="*/ 0 h 200746"/>
                </a:gdLst>
                <a:ahLst/>
                <a:cxnLst>
                  <a:cxn ang="0">
                    <a:pos x="connsiteX0" y="connsiteY0"/>
                  </a:cxn>
                  <a:cxn ang="0">
                    <a:pos x="connsiteX1" y="connsiteY1"/>
                  </a:cxn>
                  <a:cxn ang="0">
                    <a:pos x="connsiteX2" y="connsiteY2"/>
                  </a:cxn>
                </a:cxnLst>
                <a:rect l="l" t="t" r="r" b="b"/>
                <a:pathLst>
                  <a:path w="209618" h="200746">
                    <a:moveTo>
                      <a:pt x="209619" y="188128"/>
                    </a:moveTo>
                    <a:cubicBezTo>
                      <a:pt x="133994" y="221244"/>
                      <a:pt x="45774" y="186934"/>
                      <a:pt x="12591" y="111500"/>
                    </a:cubicBezTo>
                    <a:cubicBezTo>
                      <a:pt x="-2936" y="76171"/>
                      <a:pt x="-4144" y="36207"/>
                      <a:pt x="9198" y="0"/>
                    </a:cubicBezTo>
                  </a:path>
                </a:pathLst>
              </a:custGeom>
              <a:noFill/>
              <a:ln w="55612" cap="flat">
                <a:solidFill>
                  <a:srgbClr val="00C900"/>
                </a:solid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91EF2FC-B7ED-E740-8335-E938C8D7A357}"/>
                  </a:ext>
                </a:extLst>
              </p:cNvPr>
              <p:cNvSpPr/>
              <p:nvPr/>
            </p:nvSpPr>
            <p:spPr>
              <a:xfrm>
                <a:off x="14312406" y="-1897682"/>
                <a:ext cx="89346" cy="220027"/>
              </a:xfrm>
              <a:custGeom>
                <a:avLst/>
                <a:gdLst>
                  <a:gd name="connsiteX0" fmla="*/ 63720 w 89346"/>
                  <a:gd name="connsiteY0" fmla="*/ 0 h 220027"/>
                  <a:gd name="connsiteX1" fmla="*/ 23464 w 89346"/>
                  <a:gd name="connsiteY1" fmla="*/ 207107 h 220027"/>
                  <a:gd name="connsiteX2" fmla="*/ 0 w 89346"/>
                  <a:gd name="connsiteY2" fmla="*/ 220027 h 220027"/>
                </a:gdLst>
                <a:ahLst/>
                <a:cxnLst>
                  <a:cxn ang="0">
                    <a:pos x="connsiteX0" y="connsiteY0"/>
                  </a:cxn>
                  <a:cxn ang="0">
                    <a:pos x="connsiteX1" y="connsiteY1"/>
                  </a:cxn>
                  <a:cxn ang="0">
                    <a:pos x="connsiteX2" y="connsiteY2"/>
                  </a:cxn>
                </a:cxnLst>
                <a:rect l="l" t="t" r="r" b="b"/>
                <a:pathLst>
                  <a:path w="89346" h="220027">
                    <a:moveTo>
                      <a:pt x="63720" y="0"/>
                    </a:moveTo>
                    <a:cubicBezTo>
                      <a:pt x="109958" y="68276"/>
                      <a:pt x="91900" y="161000"/>
                      <a:pt x="23464" y="207107"/>
                    </a:cubicBezTo>
                    <a:cubicBezTo>
                      <a:pt x="16045" y="212104"/>
                      <a:pt x="8224" y="216430"/>
                      <a:pt x="0" y="220027"/>
                    </a:cubicBezTo>
                  </a:path>
                </a:pathLst>
              </a:custGeom>
              <a:noFill/>
              <a:ln w="55612" cap="flat">
                <a:solidFill>
                  <a:srgbClr val="00F700"/>
                </a:solid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3B9A907-CCD2-A14B-90E9-0CB7E3492ACD}"/>
                  </a:ext>
                </a:extLst>
              </p:cNvPr>
              <p:cNvSpPr/>
              <p:nvPr/>
            </p:nvSpPr>
            <p:spPr>
              <a:xfrm>
                <a:off x="14456807" y="-1597217"/>
                <a:ext cx="97713" cy="263516"/>
              </a:xfrm>
              <a:custGeom>
                <a:avLst/>
                <a:gdLst>
                  <a:gd name="connsiteX0" fmla="*/ 97713 w 97713"/>
                  <a:gd name="connsiteY0" fmla="*/ 263516 h 263516"/>
                  <a:gd name="connsiteX1" fmla="*/ 9321 w 97713"/>
                  <a:gd name="connsiteY1" fmla="*/ 71872 h 263516"/>
                  <a:gd name="connsiteX2" fmla="*/ 65854 w 97713"/>
                  <a:gd name="connsiteY2" fmla="*/ 0 h 263516"/>
                </a:gdLst>
                <a:ahLst/>
                <a:cxnLst>
                  <a:cxn ang="0">
                    <a:pos x="connsiteX0" y="connsiteY0"/>
                  </a:cxn>
                  <a:cxn ang="0">
                    <a:pos x="connsiteX1" y="connsiteY1"/>
                  </a:cxn>
                  <a:cxn ang="0">
                    <a:pos x="connsiteX2" y="connsiteY2"/>
                  </a:cxn>
                </a:cxnLst>
                <a:rect l="l" t="t" r="r" b="b"/>
                <a:pathLst>
                  <a:path w="97713" h="263516">
                    <a:moveTo>
                      <a:pt x="97713" y="263516"/>
                    </a:moveTo>
                    <a:cubicBezTo>
                      <a:pt x="20248" y="234944"/>
                      <a:pt x="-19318" y="149148"/>
                      <a:pt x="9321" y="71872"/>
                    </a:cubicBezTo>
                    <a:cubicBezTo>
                      <a:pt x="20191" y="42606"/>
                      <a:pt x="39917" y="17470"/>
                      <a:pt x="65854" y="0"/>
                    </a:cubicBezTo>
                  </a:path>
                </a:pathLst>
              </a:custGeom>
              <a:noFill/>
              <a:ln w="55612" cap="flat">
                <a:solidFill>
                  <a:srgbClr val="006744"/>
                </a:solid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552988B-981B-8543-BDA3-B3D4E81925CF}"/>
                  </a:ext>
                </a:extLst>
              </p:cNvPr>
              <p:cNvSpPr/>
              <p:nvPr/>
            </p:nvSpPr>
            <p:spPr>
              <a:xfrm>
                <a:off x="14554520" y="-1533589"/>
                <a:ext cx="201206" cy="209064"/>
              </a:xfrm>
              <a:custGeom>
                <a:avLst/>
                <a:gdLst>
                  <a:gd name="connsiteX0" fmla="*/ 188574 w 201206"/>
                  <a:gd name="connsiteY0" fmla="*/ 0 h 209064"/>
                  <a:gd name="connsiteX1" fmla="*/ 111684 w 201206"/>
                  <a:gd name="connsiteY1" fmla="*/ 196510 h 209064"/>
                  <a:gd name="connsiteX2" fmla="*/ 0 w 201206"/>
                  <a:gd name="connsiteY2" fmla="*/ 199889 h 209064"/>
                </a:gdLst>
                <a:ahLst/>
                <a:cxnLst>
                  <a:cxn ang="0">
                    <a:pos x="connsiteX0" y="connsiteY0"/>
                  </a:cxn>
                  <a:cxn ang="0">
                    <a:pos x="connsiteX1" y="connsiteY1"/>
                  </a:cxn>
                  <a:cxn ang="0">
                    <a:pos x="connsiteX2" y="connsiteY2"/>
                  </a:cxn>
                </a:cxnLst>
                <a:rect l="l" t="t" r="r" b="b"/>
                <a:pathLst>
                  <a:path w="201206" h="209064">
                    <a:moveTo>
                      <a:pt x="188574" y="0"/>
                    </a:moveTo>
                    <a:cubicBezTo>
                      <a:pt x="221757" y="75452"/>
                      <a:pt x="187309" y="163434"/>
                      <a:pt x="111684" y="196510"/>
                    </a:cubicBezTo>
                    <a:cubicBezTo>
                      <a:pt x="76258" y="211989"/>
                      <a:pt x="36289" y="213200"/>
                      <a:pt x="0" y="199889"/>
                    </a:cubicBezTo>
                  </a:path>
                </a:pathLst>
              </a:custGeom>
              <a:noFill/>
              <a:ln w="55612" cap="flat">
                <a:solidFill>
                  <a:srgbClr val="00C900"/>
                </a:solid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BB229E8-2F74-7942-8AE2-795F9160A505}"/>
                  </a:ext>
                </a:extLst>
              </p:cNvPr>
              <p:cNvSpPr/>
              <p:nvPr/>
            </p:nvSpPr>
            <p:spPr>
              <a:xfrm>
                <a:off x="14522661" y="-1622704"/>
                <a:ext cx="220433" cy="89114"/>
              </a:xfrm>
              <a:custGeom>
                <a:avLst/>
                <a:gdLst>
                  <a:gd name="connsiteX0" fmla="*/ 0 w 220433"/>
                  <a:gd name="connsiteY0" fmla="*/ 25488 h 89114"/>
                  <a:gd name="connsiteX1" fmla="*/ 207551 w 220433"/>
                  <a:gd name="connsiteY1" fmla="*/ 65815 h 89114"/>
                  <a:gd name="connsiteX2" fmla="*/ 220433 w 220433"/>
                  <a:gd name="connsiteY2" fmla="*/ 89115 h 89114"/>
                </a:gdLst>
                <a:ahLst/>
                <a:cxnLst>
                  <a:cxn ang="0">
                    <a:pos x="connsiteX0" y="connsiteY0"/>
                  </a:cxn>
                  <a:cxn ang="0">
                    <a:pos x="connsiteX1" y="connsiteY1"/>
                  </a:cxn>
                  <a:cxn ang="0">
                    <a:pos x="connsiteX2" y="connsiteY2"/>
                  </a:cxn>
                </a:cxnLst>
                <a:rect l="l" t="t" r="r" b="b"/>
                <a:pathLst>
                  <a:path w="220433" h="89114">
                    <a:moveTo>
                      <a:pt x="0" y="25488"/>
                    </a:moveTo>
                    <a:cubicBezTo>
                      <a:pt x="68493" y="-20555"/>
                      <a:pt x="161429" y="-2505"/>
                      <a:pt x="207551" y="65815"/>
                    </a:cubicBezTo>
                    <a:cubicBezTo>
                      <a:pt x="212555" y="73182"/>
                      <a:pt x="216868" y="80979"/>
                      <a:pt x="220433" y="89115"/>
                    </a:cubicBezTo>
                  </a:path>
                </a:pathLst>
              </a:custGeom>
              <a:noFill/>
              <a:ln w="55612" cap="flat">
                <a:solidFill>
                  <a:srgbClr val="00F700"/>
                </a:solid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005FC31-8E2D-A54C-8663-141C36D6A910}"/>
                  </a:ext>
                </a:extLst>
              </p:cNvPr>
              <p:cNvSpPr/>
              <p:nvPr/>
            </p:nvSpPr>
            <p:spPr>
              <a:xfrm>
                <a:off x="14532207" y="-1921893"/>
                <a:ext cx="266843" cy="48078"/>
              </a:xfrm>
              <a:custGeom>
                <a:avLst/>
                <a:gdLst>
                  <a:gd name="connsiteX0" fmla="*/ 0 w 266843"/>
                  <a:gd name="connsiteY0" fmla="*/ 0 h 48078"/>
                  <a:gd name="connsiteX1" fmla="*/ 266844 w 266843"/>
                  <a:gd name="connsiteY1" fmla="*/ 0 h 48078"/>
                  <a:gd name="connsiteX2" fmla="*/ 266844 w 266843"/>
                  <a:gd name="connsiteY2" fmla="*/ 48079 h 48078"/>
                  <a:gd name="connsiteX3" fmla="*/ 0 w 266843"/>
                  <a:gd name="connsiteY3" fmla="*/ 48079 h 48078"/>
                </a:gdLst>
                <a:ahLst/>
                <a:cxnLst>
                  <a:cxn ang="0">
                    <a:pos x="connsiteX0" y="connsiteY0"/>
                  </a:cxn>
                  <a:cxn ang="0">
                    <a:pos x="connsiteX1" y="connsiteY1"/>
                  </a:cxn>
                  <a:cxn ang="0">
                    <a:pos x="connsiteX2" y="connsiteY2"/>
                  </a:cxn>
                  <a:cxn ang="0">
                    <a:pos x="connsiteX3" y="connsiteY3"/>
                  </a:cxn>
                </a:cxnLst>
                <a:rect l="l" t="t" r="r" b="b"/>
                <a:pathLst>
                  <a:path w="266843" h="48078">
                    <a:moveTo>
                      <a:pt x="0" y="0"/>
                    </a:moveTo>
                    <a:lnTo>
                      <a:pt x="266844" y="0"/>
                    </a:lnTo>
                    <a:lnTo>
                      <a:pt x="266844" y="48079"/>
                    </a:lnTo>
                    <a:lnTo>
                      <a:pt x="0" y="48079"/>
                    </a:lnTo>
                    <a:close/>
                  </a:path>
                </a:pathLst>
              </a:custGeom>
              <a:solidFill>
                <a:srgbClr val="FFFFFF"/>
              </a:solidFill>
              <a:ln w="5751"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5913977-B30C-2B41-9C58-E8F6BDC8E012}"/>
                  </a:ext>
                </a:extLst>
              </p:cNvPr>
              <p:cNvSpPr/>
              <p:nvPr/>
            </p:nvSpPr>
            <p:spPr>
              <a:xfrm>
                <a:off x="14532207" y="-1826309"/>
                <a:ext cx="266843" cy="48078"/>
              </a:xfrm>
              <a:custGeom>
                <a:avLst/>
                <a:gdLst>
                  <a:gd name="connsiteX0" fmla="*/ 0 w 266843"/>
                  <a:gd name="connsiteY0" fmla="*/ 0 h 48078"/>
                  <a:gd name="connsiteX1" fmla="*/ 266844 w 266843"/>
                  <a:gd name="connsiteY1" fmla="*/ 0 h 48078"/>
                  <a:gd name="connsiteX2" fmla="*/ 266844 w 266843"/>
                  <a:gd name="connsiteY2" fmla="*/ 48079 h 48078"/>
                  <a:gd name="connsiteX3" fmla="*/ 0 w 266843"/>
                  <a:gd name="connsiteY3" fmla="*/ 48079 h 48078"/>
                </a:gdLst>
                <a:ahLst/>
                <a:cxnLst>
                  <a:cxn ang="0">
                    <a:pos x="connsiteX0" y="connsiteY0"/>
                  </a:cxn>
                  <a:cxn ang="0">
                    <a:pos x="connsiteX1" y="connsiteY1"/>
                  </a:cxn>
                  <a:cxn ang="0">
                    <a:pos x="connsiteX2" y="connsiteY2"/>
                  </a:cxn>
                  <a:cxn ang="0">
                    <a:pos x="connsiteX3" y="connsiteY3"/>
                  </a:cxn>
                </a:cxnLst>
                <a:rect l="l" t="t" r="r" b="b"/>
                <a:pathLst>
                  <a:path w="266843" h="48078">
                    <a:moveTo>
                      <a:pt x="0" y="0"/>
                    </a:moveTo>
                    <a:lnTo>
                      <a:pt x="266844" y="0"/>
                    </a:lnTo>
                    <a:lnTo>
                      <a:pt x="266844" y="48079"/>
                    </a:lnTo>
                    <a:lnTo>
                      <a:pt x="0" y="48079"/>
                    </a:lnTo>
                    <a:close/>
                  </a:path>
                </a:pathLst>
              </a:custGeom>
              <a:solidFill>
                <a:srgbClr val="FFFFFF"/>
              </a:solidFill>
              <a:ln w="5751"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DCA69C2-0EF0-2046-A7A9-2D5718D6C1CF}"/>
                  </a:ext>
                </a:extLst>
              </p:cNvPr>
              <p:cNvSpPr/>
              <p:nvPr/>
            </p:nvSpPr>
            <p:spPr>
              <a:xfrm>
                <a:off x="14074144" y="-1524754"/>
                <a:ext cx="266843" cy="48078"/>
              </a:xfrm>
              <a:custGeom>
                <a:avLst/>
                <a:gdLst>
                  <a:gd name="connsiteX0" fmla="*/ 0 w 266843"/>
                  <a:gd name="connsiteY0" fmla="*/ 0 h 48078"/>
                  <a:gd name="connsiteX1" fmla="*/ 266844 w 266843"/>
                  <a:gd name="connsiteY1" fmla="*/ 0 h 48078"/>
                  <a:gd name="connsiteX2" fmla="*/ 266844 w 266843"/>
                  <a:gd name="connsiteY2" fmla="*/ 48079 h 48078"/>
                  <a:gd name="connsiteX3" fmla="*/ 0 w 266843"/>
                  <a:gd name="connsiteY3" fmla="*/ 48079 h 48078"/>
                </a:gdLst>
                <a:ahLst/>
                <a:cxnLst>
                  <a:cxn ang="0">
                    <a:pos x="connsiteX0" y="connsiteY0"/>
                  </a:cxn>
                  <a:cxn ang="0">
                    <a:pos x="connsiteX1" y="connsiteY1"/>
                  </a:cxn>
                  <a:cxn ang="0">
                    <a:pos x="connsiteX2" y="connsiteY2"/>
                  </a:cxn>
                  <a:cxn ang="0">
                    <a:pos x="connsiteX3" y="connsiteY3"/>
                  </a:cxn>
                </a:cxnLst>
                <a:rect l="l" t="t" r="r" b="b"/>
                <a:pathLst>
                  <a:path w="266843" h="48078">
                    <a:moveTo>
                      <a:pt x="0" y="0"/>
                    </a:moveTo>
                    <a:lnTo>
                      <a:pt x="266844" y="0"/>
                    </a:lnTo>
                    <a:lnTo>
                      <a:pt x="266844" y="48079"/>
                    </a:lnTo>
                    <a:lnTo>
                      <a:pt x="0" y="48079"/>
                    </a:lnTo>
                    <a:close/>
                  </a:path>
                </a:pathLst>
              </a:custGeom>
              <a:solidFill>
                <a:srgbClr val="FFFFFF"/>
              </a:solidFill>
              <a:ln w="5751"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3C4FEF8-D786-6240-AE85-6C5DE42184E8}"/>
                  </a:ext>
                </a:extLst>
              </p:cNvPr>
              <p:cNvSpPr/>
              <p:nvPr/>
            </p:nvSpPr>
            <p:spPr>
              <a:xfrm>
                <a:off x="14074144" y="-1429227"/>
                <a:ext cx="266843" cy="48078"/>
              </a:xfrm>
              <a:custGeom>
                <a:avLst/>
                <a:gdLst>
                  <a:gd name="connsiteX0" fmla="*/ 0 w 266843"/>
                  <a:gd name="connsiteY0" fmla="*/ 0 h 48078"/>
                  <a:gd name="connsiteX1" fmla="*/ 266844 w 266843"/>
                  <a:gd name="connsiteY1" fmla="*/ 0 h 48078"/>
                  <a:gd name="connsiteX2" fmla="*/ 266844 w 266843"/>
                  <a:gd name="connsiteY2" fmla="*/ 48079 h 48078"/>
                  <a:gd name="connsiteX3" fmla="*/ 0 w 266843"/>
                  <a:gd name="connsiteY3" fmla="*/ 48079 h 48078"/>
                </a:gdLst>
                <a:ahLst/>
                <a:cxnLst>
                  <a:cxn ang="0">
                    <a:pos x="connsiteX0" y="connsiteY0"/>
                  </a:cxn>
                  <a:cxn ang="0">
                    <a:pos x="connsiteX1" y="connsiteY1"/>
                  </a:cxn>
                  <a:cxn ang="0">
                    <a:pos x="connsiteX2" y="connsiteY2"/>
                  </a:cxn>
                  <a:cxn ang="0">
                    <a:pos x="connsiteX3" y="connsiteY3"/>
                  </a:cxn>
                </a:cxnLst>
                <a:rect l="l" t="t" r="r" b="b"/>
                <a:pathLst>
                  <a:path w="266843" h="48078">
                    <a:moveTo>
                      <a:pt x="0" y="0"/>
                    </a:moveTo>
                    <a:lnTo>
                      <a:pt x="266844" y="0"/>
                    </a:lnTo>
                    <a:lnTo>
                      <a:pt x="266844" y="48079"/>
                    </a:lnTo>
                    <a:lnTo>
                      <a:pt x="0" y="48079"/>
                    </a:lnTo>
                    <a:close/>
                  </a:path>
                </a:pathLst>
              </a:custGeom>
              <a:solidFill>
                <a:srgbClr val="FFFFFF"/>
              </a:solidFill>
              <a:ln w="5751" cap="flat">
                <a:noFill/>
                <a:prstDash val="solid"/>
                <a:miter/>
              </a:ln>
            </p:spPr>
            <p:txBody>
              <a:bodyPr rtlCol="0" anchor="ctr"/>
              <a:lstStyle/>
              <a:p>
                <a:endParaRPr lang="en-US"/>
              </a:p>
            </p:txBody>
          </p:sp>
        </p:grpSp>
        <p:grpSp>
          <p:nvGrpSpPr>
            <p:cNvPr id="111" name="Group 110">
              <a:extLst>
                <a:ext uri="{FF2B5EF4-FFF2-40B4-BE49-F238E27FC236}">
                  <a16:creationId xmlns:a16="http://schemas.microsoft.com/office/drawing/2014/main" id="{E13EA115-1A84-2A47-AC64-F0170E31093C}"/>
                </a:ext>
              </a:extLst>
            </p:cNvPr>
            <p:cNvGrpSpPr/>
            <p:nvPr/>
          </p:nvGrpSpPr>
          <p:grpSpPr>
            <a:xfrm>
              <a:off x="9039208" y="3041511"/>
              <a:ext cx="508989" cy="499561"/>
              <a:chOff x="14108420" y="-1089748"/>
              <a:chExt cx="411882" cy="404253"/>
            </a:xfrm>
            <a:solidFill>
              <a:schemeClr val="bg1">
                <a:lumMod val="75000"/>
              </a:schemeClr>
            </a:solidFill>
          </p:grpSpPr>
          <p:sp>
            <p:nvSpPr>
              <p:cNvPr id="96" name="Freeform 95">
                <a:extLst>
                  <a:ext uri="{FF2B5EF4-FFF2-40B4-BE49-F238E27FC236}">
                    <a16:creationId xmlns:a16="http://schemas.microsoft.com/office/drawing/2014/main" id="{24D29D38-E188-034F-82B3-E05123878023}"/>
                  </a:ext>
                </a:extLst>
              </p:cNvPr>
              <p:cNvSpPr/>
              <p:nvPr/>
            </p:nvSpPr>
            <p:spPr>
              <a:xfrm>
                <a:off x="14118938" y="-1089748"/>
                <a:ext cx="401364" cy="397894"/>
              </a:xfrm>
              <a:custGeom>
                <a:avLst/>
                <a:gdLst>
                  <a:gd name="connsiteX0" fmla="*/ 397109 w 401364"/>
                  <a:gd name="connsiteY0" fmla="*/ 57775 h 397894"/>
                  <a:gd name="connsiteX1" fmla="*/ 397109 w 401364"/>
                  <a:gd name="connsiteY1" fmla="*/ 56742 h 397894"/>
                  <a:gd name="connsiteX2" fmla="*/ 396534 w 401364"/>
                  <a:gd name="connsiteY2" fmla="*/ 52152 h 397894"/>
                  <a:gd name="connsiteX3" fmla="*/ 396534 w 401364"/>
                  <a:gd name="connsiteY3" fmla="*/ 52152 h 397894"/>
                  <a:gd name="connsiteX4" fmla="*/ 396534 w 401364"/>
                  <a:gd name="connsiteY4" fmla="*/ 51177 h 397894"/>
                  <a:gd name="connsiteX5" fmla="*/ 396131 w 401364"/>
                  <a:gd name="connsiteY5" fmla="*/ 49054 h 397894"/>
                  <a:gd name="connsiteX6" fmla="*/ 396131 w 401364"/>
                  <a:gd name="connsiteY6" fmla="*/ 47677 h 397894"/>
                  <a:gd name="connsiteX7" fmla="*/ 395614 w 401364"/>
                  <a:gd name="connsiteY7" fmla="*/ 45669 h 397894"/>
                  <a:gd name="connsiteX8" fmla="*/ 395614 w 401364"/>
                  <a:gd name="connsiteY8" fmla="*/ 45038 h 397894"/>
                  <a:gd name="connsiteX9" fmla="*/ 395614 w 401364"/>
                  <a:gd name="connsiteY9" fmla="*/ 44579 h 397894"/>
                  <a:gd name="connsiteX10" fmla="*/ 394003 w 401364"/>
                  <a:gd name="connsiteY10" fmla="*/ 39645 h 397894"/>
                  <a:gd name="connsiteX11" fmla="*/ 394003 w 401364"/>
                  <a:gd name="connsiteY11" fmla="*/ 39645 h 397894"/>
                  <a:gd name="connsiteX12" fmla="*/ 394003 w 401364"/>
                  <a:gd name="connsiteY12" fmla="*/ 39129 h 397894"/>
                  <a:gd name="connsiteX13" fmla="*/ 392335 w 401364"/>
                  <a:gd name="connsiteY13" fmla="*/ 35113 h 397894"/>
                  <a:gd name="connsiteX14" fmla="*/ 392335 w 401364"/>
                  <a:gd name="connsiteY14" fmla="*/ 35113 h 397894"/>
                  <a:gd name="connsiteX15" fmla="*/ 392335 w 401364"/>
                  <a:gd name="connsiteY15" fmla="*/ 35113 h 397894"/>
                  <a:gd name="connsiteX16" fmla="*/ 390380 w 401364"/>
                  <a:gd name="connsiteY16" fmla="*/ 31326 h 397894"/>
                  <a:gd name="connsiteX17" fmla="*/ 390380 w 401364"/>
                  <a:gd name="connsiteY17" fmla="*/ 30867 h 397894"/>
                  <a:gd name="connsiteX18" fmla="*/ 390380 w 401364"/>
                  <a:gd name="connsiteY18" fmla="*/ 30351 h 397894"/>
                  <a:gd name="connsiteX19" fmla="*/ 388483 w 401364"/>
                  <a:gd name="connsiteY19" fmla="*/ 27367 h 397894"/>
                  <a:gd name="connsiteX20" fmla="*/ 388483 w 401364"/>
                  <a:gd name="connsiteY20" fmla="*/ 26966 h 397894"/>
                  <a:gd name="connsiteX21" fmla="*/ 388483 w 401364"/>
                  <a:gd name="connsiteY21" fmla="*/ 26966 h 397894"/>
                  <a:gd name="connsiteX22" fmla="*/ 386182 w 401364"/>
                  <a:gd name="connsiteY22" fmla="*/ 23753 h 397894"/>
                  <a:gd name="connsiteX23" fmla="*/ 386182 w 401364"/>
                  <a:gd name="connsiteY23" fmla="*/ 23408 h 397894"/>
                  <a:gd name="connsiteX24" fmla="*/ 385779 w 401364"/>
                  <a:gd name="connsiteY24" fmla="*/ 22892 h 397894"/>
                  <a:gd name="connsiteX25" fmla="*/ 383709 w 401364"/>
                  <a:gd name="connsiteY25" fmla="*/ 20425 h 397894"/>
                  <a:gd name="connsiteX26" fmla="*/ 383307 w 401364"/>
                  <a:gd name="connsiteY26" fmla="*/ 19966 h 397894"/>
                  <a:gd name="connsiteX27" fmla="*/ 383307 w 401364"/>
                  <a:gd name="connsiteY27" fmla="*/ 19679 h 397894"/>
                  <a:gd name="connsiteX28" fmla="*/ 380546 w 401364"/>
                  <a:gd name="connsiteY28" fmla="*/ 16810 h 397894"/>
                  <a:gd name="connsiteX29" fmla="*/ 380546 w 401364"/>
                  <a:gd name="connsiteY29" fmla="*/ 16810 h 397894"/>
                  <a:gd name="connsiteX30" fmla="*/ 380143 w 401364"/>
                  <a:gd name="connsiteY30" fmla="*/ 16466 h 397894"/>
                  <a:gd name="connsiteX31" fmla="*/ 377556 w 401364"/>
                  <a:gd name="connsiteY31" fmla="*/ 14056 h 397894"/>
                  <a:gd name="connsiteX32" fmla="*/ 377096 w 401364"/>
                  <a:gd name="connsiteY32" fmla="*/ 13655 h 397894"/>
                  <a:gd name="connsiteX33" fmla="*/ 377096 w 401364"/>
                  <a:gd name="connsiteY33" fmla="*/ 13655 h 397894"/>
                  <a:gd name="connsiteX34" fmla="*/ 373702 w 401364"/>
                  <a:gd name="connsiteY34" fmla="*/ 11016 h 397894"/>
                  <a:gd name="connsiteX35" fmla="*/ 373702 w 401364"/>
                  <a:gd name="connsiteY35" fmla="*/ 11016 h 397894"/>
                  <a:gd name="connsiteX36" fmla="*/ 373358 w 401364"/>
                  <a:gd name="connsiteY36" fmla="*/ 11016 h 397894"/>
                  <a:gd name="connsiteX37" fmla="*/ 369619 w 401364"/>
                  <a:gd name="connsiteY37" fmla="*/ 8491 h 397894"/>
                  <a:gd name="connsiteX38" fmla="*/ 369274 w 401364"/>
                  <a:gd name="connsiteY38" fmla="*/ 8491 h 397894"/>
                  <a:gd name="connsiteX39" fmla="*/ 369274 w 401364"/>
                  <a:gd name="connsiteY39" fmla="*/ 8491 h 397894"/>
                  <a:gd name="connsiteX40" fmla="*/ 364328 w 401364"/>
                  <a:gd name="connsiteY40" fmla="*/ 5737 h 397894"/>
                  <a:gd name="connsiteX41" fmla="*/ 364328 w 401364"/>
                  <a:gd name="connsiteY41" fmla="*/ 5737 h 397894"/>
                  <a:gd name="connsiteX42" fmla="*/ 364328 w 401364"/>
                  <a:gd name="connsiteY42" fmla="*/ 5737 h 397894"/>
                  <a:gd name="connsiteX43" fmla="*/ 361050 w 401364"/>
                  <a:gd name="connsiteY43" fmla="*/ 4246 h 397894"/>
                  <a:gd name="connsiteX44" fmla="*/ 361050 w 401364"/>
                  <a:gd name="connsiteY44" fmla="*/ 4246 h 397894"/>
                  <a:gd name="connsiteX45" fmla="*/ 357945 w 401364"/>
                  <a:gd name="connsiteY45" fmla="*/ 3041 h 397894"/>
                  <a:gd name="connsiteX46" fmla="*/ 357600 w 401364"/>
                  <a:gd name="connsiteY46" fmla="*/ 3041 h 397894"/>
                  <a:gd name="connsiteX47" fmla="*/ 357139 w 401364"/>
                  <a:gd name="connsiteY47" fmla="*/ 3041 h 397894"/>
                  <a:gd name="connsiteX48" fmla="*/ 352597 w 401364"/>
                  <a:gd name="connsiteY48" fmla="*/ 1664 h 397894"/>
                  <a:gd name="connsiteX49" fmla="*/ 352597 w 401364"/>
                  <a:gd name="connsiteY49" fmla="*/ 1664 h 397894"/>
                  <a:gd name="connsiteX50" fmla="*/ 347765 w 401364"/>
                  <a:gd name="connsiteY50" fmla="*/ 631 h 397894"/>
                  <a:gd name="connsiteX51" fmla="*/ 346846 w 401364"/>
                  <a:gd name="connsiteY51" fmla="*/ 631 h 397894"/>
                  <a:gd name="connsiteX52" fmla="*/ 342014 w 401364"/>
                  <a:gd name="connsiteY52" fmla="*/ 0 h 397894"/>
                  <a:gd name="connsiteX53" fmla="*/ 341152 w 401364"/>
                  <a:gd name="connsiteY53" fmla="*/ 0 h 397894"/>
                  <a:gd name="connsiteX54" fmla="*/ 335976 w 401364"/>
                  <a:gd name="connsiteY54" fmla="*/ 0 h 397894"/>
                  <a:gd name="connsiteX55" fmla="*/ 89376 w 401364"/>
                  <a:gd name="connsiteY55" fmla="*/ 0 h 397894"/>
                  <a:gd name="connsiteX56" fmla="*/ 85235 w 401364"/>
                  <a:gd name="connsiteY56" fmla="*/ 0 h 397894"/>
                  <a:gd name="connsiteX57" fmla="*/ 84027 w 401364"/>
                  <a:gd name="connsiteY57" fmla="*/ 0 h 397894"/>
                  <a:gd name="connsiteX58" fmla="*/ 80922 w 401364"/>
                  <a:gd name="connsiteY58" fmla="*/ 344 h 397894"/>
                  <a:gd name="connsiteX59" fmla="*/ 79772 w 401364"/>
                  <a:gd name="connsiteY59" fmla="*/ 344 h 397894"/>
                  <a:gd name="connsiteX60" fmla="*/ 77011 w 401364"/>
                  <a:gd name="connsiteY60" fmla="*/ 803 h 397894"/>
                  <a:gd name="connsiteX61" fmla="*/ 76148 w 401364"/>
                  <a:gd name="connsiteY61" fmla="*/ 803 h 397894"/>
                  <a:gd name="connsiteX62" fmla="*/ 72640 w 401364"/>
                  <a:gd name="connsiteY62" fmla="*/ 1664 h 397894"/>
                  <a:gd name="connsiteX63" fmla="*/ 72640 w 401364"/>
                  <a:gd name="connsiteY63" fmla="*/ 1664 h 397894"/>
                  <a:gd name="connsiteX64" fmla="*/ 70455 w 401364"/>
                  <a:gd name="connsiteY64" fmla="*/ 2295 h 397894"/>
                  <a:gd name="connsiteX65" fmla="*/ 69765 w 401364"/>
                  <a:gd name="connsiteY65" fmla="*/ 2295 h 397894"/>
                  <a:gd name="connsiteX66" fmla="*/ 66832 w 401364"/>
                  <a:gd name="connsiteY66" fmla="*/ 3270 h 397894"/>
                  <a:gd name="connsiteX67" fmla="*/ 66832 w 401364"/>
                  <a:gd name="connsiteY67" fmla="*/ 3270 h 397894"/>
                  <a:gd name="connsiteX68" fmla="*/ 62461 w 401364"/>
                  <a:gd name="connsiteY68" fmla="*/ 5049 h 397894"/>
                  <a:gd name="connsiteX69" fmla="*/ 62001 w 401364"/>
                  <a:gd name="connsiteY69" fmla="*/ 5049 h 397894"/>
                  <a:gd name="connsiteX70" fmla="*/ 61598 w 401364"/>
                  <a:gd name="connsiteY70" fmla="*/ 5049 h 397894"/>
                  <a:gd name="connsiteX71" fmla="*/ 57746 w 401364"/>
                  <a:gd name="connsiteY71" fmla="*/ 7057 h 397894"/>
                  <a:gd name="connsiteX72" fmla="*/ 57746 w 401364"/>
                  <a:gd name="connsiteY72" fmla="*/ 7057 h 397894"/>
                  <a:gd name="connsiteX73" fmla="*/ 57343 w 401364"/>
                  <a:gd name="connsiteY73" fmla="*/ 7057 h 397894"/>
                  <a:gd name="connsiteX74" fmla="*/ 54295 w 401364"/>
                  <a:gd name="connsiteY74" fmla="*/ 8950 h 397894"/>
                  <a:gd name="connsiteX75" fmla="*/ 53777 w 401364"/>
                  <a:gd name="connsiteY75" fmla="*/ 9237 h 397894"/>
                  <a:gd name="connsiteX76" fmla="*/ 53375 w 401364"/>
                  <a:gd name="connsiteY76" fmla="*/ 9237 h 397894"/>
                  <a:gd name="connsiteX77" fmla="*/ 50040 w 401364"/>
                  <a:gd name="connsiteY77" fmla="*/ 11589 h 397894"/>
                  <a:gd name="connsiteX78" fmla="*/ 50040 w 401364"/>
                  <a:gd name="connsiteY78" fmla="*/ 11589 h 397894"/>
                  <a:gd name="connsiteX79" fmla="*/ 46934 w 401364"/>
                  <a:gd name="connsiteY79" fmla="*/ 14114 h 397894"/>
                  <a:gd name="connsiteX80" fmla="*/ 46589 w 401364"/>
                  <a:gd name="connsiteY80" fmla="*/ 14401 h 397894"/>
                  <a:gd name="connsiteX81" fmla="*/ 46129 w 401364"/>
                  <a:gd name="connsiteY81" fmla="*/ 14860 h 397894"/>
                  <a:gd name="connsiteX82" fmla="*/ 43655 w 401364"/>
                  <a:gd name="connsiteY82" fmla="*/ 17097 h 397894"/>
                  <a:gd name="connsiteX83" fmla="*/ 43196 w 401364"/>
                  <a:gd name="connsiteY83" fmla="*/ 17499 h 397894"/>
                  <a:gd name="connsiteX84" fmla="*/ 42851 w 401364"/>
                  <a:gd name="connsiteY84" fmla="*/ 17900 h 397894"/>
                  <a:gd name="connsiteX85" fmla="*/ 15246 w 401364"/>
                  <a:gd name="connsiteY85" fmla="*/ 46013 h 397894"/>
                  <a:gd name="connsiteX86" fmla="*/ 64 w 401364"/>
                  <a:gd name="connsiteY86" fmla="*/ 76651 h 397894"/>
                  <a:gd name="connsiteX87" fmla="*/ 926 w 401364"/>
                  <a:gd name="connsiteY87" fmla="*/ 76651 h 397894"/>
                  <a:gd name="connsiteX88" fmla="*/ 3687 w 401364"/>
                  <a:gd name="connsiteY88" fmla="*/ 76192 h 397894"/>
                  <a:gd name="connsiteX89" fmla="*/ 4837 w 401364"/>
                  <a:gd name="connsiteY89" fmla="*/ 76192 h 397894"/>
                  <a:gd name="connsiteX90" fmla="*/ 7942 w 401364"/>
                  <a:gd name="connsiteY90" fmla="*/ 75848 h 397894"/>
                  <a:gd name="connsiteX91" fmla="*/ 9092 w 401364"/>
                  <a:gd name="connsiteY91" fmla="*/ 75848 h 397894"/>
                  <a:gd name="connsiteX92" fmla="*/ 13233 w 401364"/>
                  <a:gd name="connsiteY92" fmla="*/ 75848 h 397894"/>
                  <a:gd name="connsiteX93" fmla="*/ 259892 w 401364"/>
                  <a:gd name="connsiteY93" fmla="*/ 75848 h 397894"/>
                  <a:gd name="connsiteX94" fmla="*/ 265009 w 401364"/>
                  <a:gd name="connsiteY94" fmla="*/ 75848 h 397894"/>
                  <a:gd name="connsiteX95" fmla="*/ 265930 w 401364"/>
                  <a:gd name="connsiteY95" fmla="*/ 75848 h 397894"/>
                  <a:gd name="connsiteX96" fmla="*/ 270760 w 401364"/>
                  <a:gd name="connsiteY96" fmla="*/ 76479 h 397894"/>
                  <a:gd name="connsiteX97" fmla="*/ 271681 w 401364"/>
                  <a:gd name="connsiteY97" fmla="*/ 76479 h 397894"/>
                  <a:gd name="connsiteX98" fmla="*/ 276454 w 401364"/>
                  <a:gd name="connsiteY98" fmla="*/ 77512 h 397894"/>
                  <a:gd name="connsiteX99" fmla="*/ 276799 w 401364"/>
                  <a:gd name="connsiteY99" fmla="*/ 77512 h 397894"/>
                  <a:gd name="connsiteX100" fmla="*/ 281342 w 401364"/>
                  <a:gd name="connsiteY100" fmla="*/ 78889 h 397894"/>
                  <a:gd name="connsiteX101" fmla="*/ 282090 w 401364"/>
                  <a:gd name="connsiteY101" fmla="*/ 79175 h 397894"/>
                  <a:gd name="connsiteX102" fmla="*/ 285253 w 401364"/>
                  <a:gd name="connsiteY102" fmla="*/ 80380 h 397894"/>
                  <a:gd name="connsiteX103" fmla="*/ 285253 w 401364"/>
                  <a:gd name="connsiteY103" fmla="*/ 80380 h 397894"/>
                  <a:gd name="connsiteX104" fmla="*/ 288531 w 401364"/>
                  <a:gd name="connsiteY104" fmla="*/ 81872 h 397894"/>
                  <a:gd name="connsiteX105" fmla="*/ 289106 w 401364"/>
                  <a:gd name="connsiteY105" fmla="*/ 82159 h 397894"/>
                  <a:gd name="connsiteX106" fmla="*/ 294052 w 401364"/>
                  <a:gd name="connsiteY106" fmla="*/ 84913 h 397894"/>
                  <a:gd name="connsiteX107" fmla="*/ 294455 w 401364"/>
                  <a:gd name="connsiteY107" fmla="*/ 85200 h 397894"/>
                  <a:gd name="connsiteX108" fmla="*/ 298192 w 401364"/>
                  <a:gd name="connsiteY108" fmla="*/ 87724 h 397894"/>
                  <a:gd name="connsiteX109" fmla="*/ 298768 w 401364"/>
                  <a:gd name="connsiteY109" fmla="*/ 88126 h 397894"/>
                  <a:gd name="connsiteX110" fmla="*/ 302103 w 401364"/>
                  <a:gd name="connsiteY110" fmla="*/ 90822 h 397894"/>
                  <a:gd name="connsiteX111" fmla="*/ 302851 w 401364"/>
                  <a:gd name="connsiteY111" fmla="*/ 91453 h 397894"/>
                  <a:gd name="connsiteX112" fmla="*/ 305439 w 401364"/>
                  <a:gd name="connsiteY112" fmla="*/ 93863 h 397894"/>
                  <a:gd name="connsiteX113" fmla="*/ 306014 w 401364"/>
                  <a:gd name="connsiteY113" fmla="*/ 94379 h 397894"/>
                  <a:gd name="connsiteX114" fmla="*/ 308775 w 401364"/>
                  <a:gd name="connsiteY114" fmla="*/ 97305 h 397894"/>
                  <a:gd name="connsiteX115" fmla="*/ 309407 w 401364"/>
                  <a:gd name="connsiteY115" fmla="*/ 98051 h 397894"/>
                  <a:gd name="connsiteX116" fmla="*/ 311420 w 401364"/>
                  <a:gd name="connsiteY116" fmla="*/ 100518 h 397894"/>
                  <a:gd name="connsiteX117" fmla="*/ 312052 w 401364"/>
                  <a:gd name="connsiteY117" fmla="*/ 101321 h 397894"/>
                  <a:gd name="connsiteX118" fmla="*/ 314410 w 401364"/>
                  <a:gd name="connsiteY118" fmla="*/ 104592 h 397894"/>
                  <a:gd name="connsiteX119" fmla="*/ 314755 w 401364"/>
                  <a:gd name="connsiteY119" fmla="*/ 105108 h 397894"/>
                  <a:gd name="connsiteX120" fmla="*/ 316596 w 401364"/>
                  <a:gd name="connsiteY120" fmla="*/ 108149 h 397894"/>
                  <a:gd name="connsiteX121" fmla="*/ 317171 w 401364"/>
                  <a:gd name="connsiteY121" fmla="*/ 109067 h 397894"/>
                  <a:gd name="connsiteX122" fmla="*/ 319126 w 401364"/>
                  <a:gd name="connsiteY122" fmla="*/ 112854 h 397894"/>
                  <a:gd name="connsiteX123" fmla="*/ 319126 w 401364"/>
                  <a:gd name="connsiteY123" fmla="*/ 113255 h 397894"/>
                  <a:gd name="connsiteX124" fmla="*/ 320851 w 401364"/>
                  <a:gd name="connsiteY124" fmla="*/ 117271 h 397894"/>
                  <a:gd name="connsiteX125" fmla="*/ 321139 w 401364"/>
                  <a:gd name="connsiteY125" fmla="*/ 118075 h 397894"/>
                  <a:gd name="connsiteX126" fmla="*/ 322749 w 401364"/>
                  <a:gd name="connsiteY126" fmla="*/ 123009 h 397894"/>
                  <a:gd name="connsiteX127" fmla="*/ 323094 w 401364"/>
                  <a:gd name="connsiteY127" fmla="*/ 124041 h 397894"/>
                  <a:gd name="connsiteX128" fmla="*/ 323554 w 401364"/>
                  <a:gd name="connsiteY128" fmla="*/ 126049 h 397894"/>
                  <a:gd name="connsiteX129" fmla="*/ 323900 w 401364"/>
                  <a:gd name="connsiteY129" fmla="*/ 127426 h 397894"/>
                  <a:gd name="connsiteX130" fmla="*/ 324302 w 401364"/>
                  <a:gd name="connsiteY130" fmla="*/ 129549 h 397894"/>
                  <a:gd name="connsiteX131" fmla="*/ 324302 w 401364"/>
                  <a:gd name="connsiteY131" fmla="*/ 130811 h 397894"/>
                  <a:gd name="connsiteX132" fmla="*/ 324819 w 401364"/>
                  <a:gd name="connsiteY132" fmla="*/ 135401 h 397894"/>
                  <a:gd name="connsiteX133" fmla="*/ 324819 w 401364"/>
                  <a:gd name="connsiteY133" fmla="*/ 136434 h 397894"/>
                  <a:gd name="connsiteX134" fmla="*/ 324819 w 401364"/>
                  <a:gd name="connsiteY134" fmla="*/ 141253 h 397894"/>
                  <a:gd name="connsiteX135" fmla="*/ 324014 w 401364"/>
                  <a:gd name="connsiteY135" fmla="*/ 387959 h 397894"/>
                  <a:gd name="connsiteX136" fmla="*/ 349031 w 401364"/>
                  <a:gd name="connsiteY136" fmla="*/ 389738 h 397894"/>
                  <a:gd name="connsiteX137" fmla="*/ 381236 w 401364"/>
                  <a:gd name="connsiteY137" fmla="*/ 357265 h 397894"/>
                  <a:gd name="connsiteX138" fmla="*/ 400559 w 401364"/>
                  <a:gd name="connsiteY138" fmla="*/ 310849 h 397894"/>
                  <a:gd name="connsiteX139" fmla="*/ 401365 w 401364"/>
                  <a:gd name="connsiteY139" fmla="*/ 64144 h 397894"/>
                  <a:gd name="connsiteX140" fmla="*/ 397109 w 401364"/>
                  <a:gd name="connsiteY140" fmla="*/ 57775 h 39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01364" h="397894">
                    <a:moveTo>
                      <a:pt x="397109" y="57775"/>
                    </a:moveTo>
                    <a:cubicBezTo>
                      <a:pt x="397109" y="57431"/>
                      <a:pt x="397109" y="57087"/>
                      <a:pt x="397109" y="56742"/>
                    </a:cubicBezTo>
                    <a:cubicBezTo>
                      <a:pt x="397109" y="55193"/>
                      <a:pt x="396764" y="53644"/>
                      <a:pt x="396534" y="52152"/>
                    </a:cubicBezTo>
                    <a:lnTo>
                      <a:pt x="396534" y="52152"/>
                    </a:lnTo>
                    <a:cubicBezTo>
                      <a:pt x="396534" y="51808"/>
                      <a:pt x="396534" y="51521"/>
                      <a:pt x="396534" y="51177"/>
                    </a:cubicBezTo>
                    <a:cubicBezTo>
                      <a:pt x="396534" y="50833"/>
                      <a:pt x="396534" y="49743"/>
                      <a:pt x="396131" y="49054"/>
                    </a:cubicBezTo>
                    <a:cubicBezTo>
                      <a:pt x="395729" y="48366"/>
                      <a:pt x="396131" y="48136"/>
                      <a:pt x="396131" y="47677"/>
                    </a:cubicBezTo>
                    <a:lnTo>
                      <a:pt x="395614" y="45669"/>
                    </a:lnTo>
                    <a:lnTo>
                      <a:pt x="395614" y="45038"/>
                    </a:lnTo>
                    <a:cubicBezTo>
                      <a:pt x="395614" y="45038"/>
                      <a:pt x="395614" y="44751"/>
                      <a:pt x="395614" y="44579"/>
                    </a:cubicBezTo>
                    <a:cubicBezTo>
                      <a:pt x="395096" y="42915"/>
                      <a:pt x="394578" y="41251"/>
                      <a:pt x="394003" y="39645"/>
                    </a:cubicBezTo>
                    <a:lnTo>
                      <a:pt x="394003" y="39645"/>
                    </a:lnTo>
                    <a:lnTo>
                      <a:pt x="394003" y="39129"/>
                    </a:lnTo>
                    <a:cubicBezTo>
                      <a:pt x="393486" y="37752"/>
                      <a:pt x="392911" y="36432"/>
                      <a:pt x="392335" y="35113"/>
                    </a:cubicBezTo>
                    <a:lnTo>
                      <a:pt x="392335" y="35113"/>
                    </a:lnTo>
                    <a:lnTo>
                      <a:pt x="392335" y="35113"/>
                    </a:lnTo>
                    <a:cubicBezTo>
                      <a:pt x="391760" y="33816"/>
                      <a:pt x="391128" y="32554"/>
                      <a:pt x="390380" y="31326"/>
                    </a:cubicBezTo>
                    <a:lnTo>
                      <a:pt x="390380" y="30867"/>
                    </a:lnTo>
                    <a:cubicBezTo>
                      <a:pt x="390380" y="30695"/>
                      <a:pt x="390380" y="30523"/>
                      <a:pt x="390380" y="30351"/>
                    </a:cubicBezTo>
                    <a:cubicBezTo>
                      <a:pt x="389748" y="29375"/>
                      <a:pt x="389173" y="28342"/>
                      <a:pt x="388483" y="27367"/>
                    </a:cubicBezTo>
                    <a:cubicBezTo>
                      <a:pt x="388483" y="27235"/>
                      <a:pt x="388483" y="27097"/>
                      <a:pt x="388483" y="26966"/>
                    </a:cubicBezTo>
                    <a:lnTo>
                      <a:pt x="388483" y="26966"/>
                    </a:lnTo>
                    <a:cubicBezTo>
                      <a:pt x="387735" y="25875"/>
                      <a:pt x="386987" y="24785"/>
                      <a:pt x="386182" y="23753"/>
                    </a:cubicBezTo>
                    <a:lnTo>
                      <a:pt x="386182" y="23408"/>
                    </a:lnTo>
                    <a:lnTo>
                      <a:pt x="385779" y="22892"/>
                    </a:lnTo>
                    <a:cubicBezTo>
                      <a:pt x="385089" y="22089"/>
                      <a:pt x="384456" y="21228"/>
                      <a:pt x="383709" y="20425"/>
                    </a:cubicBezTo>
                    <a:cubicBezTo>
                      <a:pt x="383594" y="20247"/>
                      <a:pt x="383479" y="20092"/>
                      <a:pt x="383307" y="19966"/>
                    </a:cubicBezTo>
                    <a:lnTo>
                      <a:pt x="383307" y="19679"/>
                    </a:lnTo>
                    <a:cubicBezTo>
                      <a:pt x="382444" y="18704"/>
                      <a:pt x="381523" y="17728"/>
                      <a:pt x="380546" y="16810"/>
                    </a:cubicBezTo>
                    <a:lnTo>
                      <a:pt x="380546" y="16810"/>
                    </a:lnTo>
                    <a:lnTo>
                      <a:pt x="380143" y="16466"/>
                    </a:lnTo>
                    <a:cubicBezTo>
                      <a:pt x="379281" y="15623"/>
                      <a:pt x="378418" y="14820"/>
                      <a:pt x="377556" y="14056"/>
                    </a:cubicBezTo>
                    <a:lnTo>
                      <a:pt x="377096" y="13655"/>
                    </a:lnTo>
                    <a:lnTo>
                      <a:pt x="377096" y="13655"/>
                    </a:lnTo>
                    <a:cubicBezTo>
                      <a:pt x="376003" y="12737"/>
                      <a:pt x="374853" y="11876"/>
                      <a:pt x="373702" y="11016"/>
                    </a:cubicBezTo>
                    <a:lnTo>
                      <a:pt x="373702" y="11016"/>
                    </a:lnTo>
                    <a:lnTo>
                      <a:pt x="373358" y="11016"/>
                    </a:lnTo>
                    <a:cubicBezTo>
                      <a:pt x="372092" y="10098"/>
                      <a:pt x="370884" y="9294"/>
                      <a:pt x="369619" y="8491"/>
                    </a:cubicBezTo>
                    <a:lnTo>
                      <a:pt x="369274" y="8491"/>
                    </a:lnTo>
                    <a:lnTo>
                      <a:pt x="369274" y="8491"/>
                    </a:lnTo>
                    <a:cubicBezTo>
                      <a:pt x="367664" y="7516"/>
                      <a:pt x="366054" y="6598"/>
                      <a:pt x="364328" y="5737"/>
                    </a:cubicBezTo>
                    <a:lnTo>
                      <a:pt x="364328" y="5737"/>
                    </a:lnTo>
                    <a:lnTo>
                      <a:pt x="364328" y="5737"/>
                    </a:lnTo>
                    <a:cubicBezTo>
                      <a:pt x="363293" y="5221"/>
                      <a:pt x="362200" y="4705"/>
                      <a:pt x="361050" y="4246"/>
                    </a:cubicBezTo>
                    <a:lnTo>
                      <a:pt x="361050" y="4246"/>
                    </a:lnTo>
                    <a:lnTo>
                      <a:pt x="357945" y="3041"/>
                    </a:lnTo>
                    <a:lnTo>
                      <a:pt x="357600" y="3041"/>
                    </a:lnTo>
                    <a:lnTo>
                      <a:pt x="357139" y="3041"/>
                    </a:lnTo>
                    <a:cubicBezTo>
                      <a:pt x="355644" y="2524"/>
                      <a:pt x="354149" y="2065"/>
                      <a:pt x="352597" y="1664"/>
                    </a:cubicBezTo>
                    <a:lnTo>
                      <a:pt x="352597" y="1664"/>
                    </a:lnTo>
                    <a:lnTo>
                      <a:pt x="347765" y="631"/>
                    </a:lnTo>
                    <a:lnTo>
                      <a:pt x="346846" y="631"/>
                    </a:lnTo>
                    <a:cubicBezTo>
                      <a:pt x="345293" y="344"/>
                      <a:pt x="343682" y="172"/>
                      <a:pt x="342014" y="0"/>
                    </a:cubicBezTo>
                    <a:lnTo>
                      <a:pt x="341152" y="0"/>
                    </a:lnTo>
                    <a:cubicBezTo>
                      <a:pt x="339427" y="0"/>
                      <a:pt x="337701" y="0"/>
                      <a:pt x="335976" y="0"/>
                    </a:cubicBezTo>
                    <a:lnTo>
                      <a:pt x="89376" y="0"/>
                    </a:lnTo>
                    <a:lnTo>
                      <a:pt x="85235" y="0"/>
                    </a:lnTo>
                    <a:lnTo>
                      <a:pt x="84027" y="0"/>
                    </a:lnTo>
                    <a:cubicBezTo>
                      <a:pt x="82992" y="57"/>
                      <a:pt x="81957" y="172"/>
                      <a:pt x="80922" y="344"/>
                    </a:cubicBezTo>
                    <a:lnTo>
                      <a:pt x="79772" y="344"/>
                    </a:lnTo>
                    <a:lnTo>
                      <a:pt x="77011" y="803"/>
                    </a:lnTo>
                    <a:lnTo>
                      <a:pt x="76148" y="803"/>
                    </a:lnTo>
                    <a:cubicBezTo>
                      <a:pt x="74999" y="803"/>
                      <a:pt x="73790" y="1320"/>
                      <a:pt x="72640" y="1664"/>
                    </a:cubicBezTo>
                    <a:lnTo>
                      <a:pt x="72640" y="1664"/>
                    </a:lnTo>
                    <a:lnTo>
                      <a:pt x="70455" y="2295"/>
                    </a:lnTo>
                    <a:lnTo>
                      <a:pt x="69765" y="2295"/>
                    </a:lnTo>
                    <a:lnTo>
                      <a:pt x="66832" y="3270"/>
                    </a:lnTo>
                    <a:lnTo>
                      <a:pt x="66832" y="3270"/>
                    </a:lnTo>
                    <a:cubicBezTo>
                      <a:pt x="65394" y="3787"/>
                      <a:pt x="63899" y="4418"/>
                      <a:pt x="62461" y="5049"/>
                    </a:cubicBezTo>
                    <a:lnTo>
                      <a:pt x="62001" y="5049"/>
                    </a:lnTo>
                    <a:lnTo>
                      <a:pt x="61598" y="5049"/>
                    </a:lnTo>
                    <a:cubicBezTo>
                      <a:pt x="60276" y="5680"/>
                      <a:pt x="59011" y="6311"/>
                      <a:pt x="57746" y="7057"/>
                    </a:cubicBezTo>
                    <a:lnTo>
                      <a:pt x="57746" y="7057"/>
                    </a:lnTo>
                    <a:lnTo>
                      <a:pt x="57343" y="7057"/>
                    </a:lnTo>
                    <a:cubicBezTo>
                      <a:pt x="56308" y="7688"/>
                      <a:pt x="55273" y="8262"/>
                      <a:pt x="54295" y="8950"/>
                    </a:cubicBezTo>
                    <a:lnTo>
                      <a:pt x="53777" y="9237"/>
                    </a:lnTo>
                    <a:lnTo>
                      <a:pt x="53375" y="9237"/>
                    </a:lnTo>
                    <a:cubicBezTo>
                      <a:pt x="52224" y="9983"/>
                      <a:pt x="51132" y="10729"/>
                      <a:pt x="50040" y="11589"/>
                    </a:cubicBezTo>
                    <a:lnTo>
                      <a:pt x="50040" y="11589"/>
                    </a:lnTo>
                    <a:lnTo>
                      <a:pt x="46934" y="14114"/>
                    </a:lnTo>
                    <a:lnTo>
                      <a:pt x="46589" y="14401"/>
                    </a:lnTo>
                    <a:lnTo>
                      <a:pt x="46129" y="14860"/>
                    </a:lnTo>
                    <a:cubicBezTo>
                      <a:pt x="45266" y="15548"/>
                      <a:pt x="44461" y="16351"/>
                      <a:pt x="43655" y="17097"/>
                    </a:cubicBezTo>
                    <a:lnTo>
                      <a:pt x="43196" y="17499"/>
                    </a:lnTo>
                    <a:lnTo>
                      <a:pt x="42851" y="17900"/>
                    </a:lnTo>
                    <a:lnTo>
                      <a:pt x="15246" y="46013"/>
                    </a:lnTo>
                    <a:cubicBezTo>
                      <a:pt x="15246" y="46013"/>
                      <a:pt x="-1144" y="76938"/>
                      <a:pt x="64" y="76651"/>
                    </a:cubicBezTo>
                    <a:lnTo>
                      <a:pt x="926" y="76651"/>
                    </a:lnTo>
                    <a:lnTo>
                      <a:pt x="3687" y="76192"/>
                    </a:lnTo>
                    <a:lnTo>
                      <a:pt x="4837" y="76192"/>
                    </a:lnTo>
                    <a:lnTo>
                      <a:pt x="7942" y="75848"/>
                    </a:lnTo>
                    <a:lnTo>
                      <a:pt x="9092" y="75848"/>
                    </a:lnTo>
                    <a:cubicBezTo>
                      <a:pt x="10473" y="75848"/>
                      <a:pt x="11853" y="75848"/>
                      <a:pt x="13233" y="75848"/>
                    </a:cubicBezTo>
                    <a:lnTo>
                      <a:pt x="259892" y="75848"/>
                    </a:lnTo>
                    <a:cubicBezTo>
                      <a:pt x="261616" y="75848"/>
                      <a:pt x="263342" y="75848"/>
                      <a:pt x="265009" y="75848"/>
                    </a:cubicBezTo>
                    <a:lnTo>
                      <a:pt x="265930" y="75848"/>
                    </a:lnTo>
                    <a:cubicBezTo>
                      <a:pt x="267540" y="75848"/>
                      <a:pt x="269150" y="76192"/>
                      <a:pt x="270760" y="76479"/>
                    </a:cubicBezTo>
                    <a:lnTo>
                      <a:pt x="271681" y="76479"/>
                    </a:lnTo>
                    <a:cubicBezTo>
                      <a:pt x="273291" y="76479"/>
                      <a:pt x="274901" y="77110"/>
                      <a:pt x="276454" y="77512"/>
                    </a:cubicBezTo>
                    <a:lnTo>
                      <a:pt x="276799" y="77512"/>
                    </a:lnTo>
                    <a:cubicBezTo>
                      <a:pt x="278352" y="77913"/>
                      <a:pt x="279847" y="78372"/>
                      <a:pt x="281342" y="78889"/>
                    </a:cubicBezTo>
                    <a:lnTo>
                      <a:pt x="282090" y="79175"/>
                    </a:lnTo>
                    <a:lnTo>
                      <a:pt x="285253" y="80380"/>
                    </a:lnTo>
                    <a:lnTo>
                      <a:pt x="285253" y="80380"/>
                    </a:lnTo>
                    <a:lnTo>
                      <a:pt x="288531" y="81872"/>
                    </a:lnTo>
                    <a:lnTo>
                      <a:pt x="289106" y="82159"/>
                    </a:lnTo>
                    <a:cubicBezTo>
                      <a:pt x="290774" y="83019"/>
                      <a:pt x="292441" y="83937"/>
                      <a:pt x="294052" y="84913"/>
                    </a:cubicBezTo>
                    <a:lnTo>
                      <a:pt x="294455" y="85200"/>
                    </a:lnTo>
                    <a:lnTo>
                      <a:pt x="298192" y="87724"/>
                    </a:lnTo>
                    <a:lnTo>
                      <a:pt x="298768" y="88126"/>
                    </a:lnTo>
                    <a:cubicBezTo>
                      <a:pt x="299918" y="88986"/>
                      <a:pt x="301010" y="89904"/>
                      <a:pt x="302103" y="90822"/>
                    </a:cubicBezTo>
                    <a:cubicBezTo>
                      <a:pt x="302390" y="91000"/>
                      <a:pt x="302621" y="91212"/>
                      <a:pt x="302851" y="91453"/>
                    </a:cubicBezTo>
                    <a:lnTo>
                      <a:pt x="305439" y="93863"/>
                    </a:lnTo>
                    <a:lnTo>
                      <a:pt x="306014" y="94379"/>
                    </a:lnTo>
                    <a:cubicBezTo>
                      <a:pt x="306934" y="95297"/>
                      <a:pt x="307854" y="96273"/>
                      <a:pt x="308775" y="97305"/>
                    </a:cubicBezTo>
                    <a:lnTo>
                      <a:pt x="309407" y="98051"/>
                    </a:lnTo>
                    <a:cubicBezTo>
                      <a:pt x="310097" y="98854"/>
                      <a:pt x="310787" y="99658"/>
                      <a:pt x="311420" y="100518"/>
                    </a:cubicBezTo>
                    <a:cubicBezTo>
                      <a:pt x="311650" y="100759"/>
                      <a:pt x="311880" y="101029"/>
                      <a:pt x="312052" y="101321"/>
                    </a:cubicBezTo>
                    <a:cubicBezTo>
                      <a:pt x="312857" y="102354"/>
                      <a:pt x="313663" y="103444"/>
                      <a:pt x="314410" y="104592"/>
                    </a:cubicBezTo>
                    <a:lnTo>
                      <a:pt x="314755" y="105108"/>
                    </a:lnTo>
                    <a:cubicBezTo>
                      <a:pt x="315388" y="106084"/>
                      <a:pt x="316021" y="107116"/>
                      <a:pt x="316596" y="108149"/>
                    </a:cubicBezTo>
                    <a:cubicBezTo>
                      <a:pt x="317171" y="109182"/>
                      <a:pt x="316998" y="108723"/>
                      <a:pt x="317171" y="109067"/>
                    </a:cubicBezTo>
                    <a:cubicBezTo>
                      <a:pt x="317861" y="110272"/>
                      <a:pt x="318493" y="111534"/>
                      <a:pt x="319126" y="112854"/>
                    </a:cubicBezTo>
                    <a:lnTo>
                      <a:pt x="319126" y="113255"/>
                    </a:lnTo>
                    <a:cubicBezTo>
                      <a:pt x="319758" y="114575"/>
                      <a:pt x="320334" y="115894"/>
                      <a:pt x="320851" y="117271"/>
                    </a:cubicBezTo>
                    <a:lnTo>
                      <a:pt x="321139" y="118075"/>
                    </a:lnTo>
                    <a:cubicBezTo>
                      <a:pt x="321772" y="119687"/>
                      <a:pt x="322289" y="121333"/>
                      <a:pt x="322749" y="123009"/>
                    </a:cubicBezTo>
                    <a:lnTo>
                      <a:pt x="323094" y="124041"/>
                    </a:lnTo>
                    <a:cubicBezTo>
                      <a:pt x="323094" y="124730"/>
                      <a:pt x="323094" y="125361"/>
                      <a:pt x="323554" y="126049"/>
                    </a:cubicBezTo>
                    <a:lnTo>
                      <a:pt x="323900" y="127426"/>
                    </a:lnTo>
                    <a:cubicBezTo>
                      <a:pt x="323900" y="128115"/>
                      <a:pt x="323900" y="128861"/>
                      <a:pt x="324302" y="129549"/>
                    </a:cubicBezTo>
                    <a:cubicBezTo>
                      <a:pt x="324302" y="129968"/>
                      <a:pt x="324302" y="130393"/>
                      <a:pt x="324302" y="130811"/>
                    </a:cubicBezTo>
                    <a:cubicBezTo>
                      <a:pt x="324302" y="132303"/>
                      <a:pt x="324704" y="133852"/>
                      <a:pt x="324819" y="135401"/>
                    </a:cubicBezTo>
                    <a:cubicBezTo>
                      <a:pt x="324819" y="135746"/>
                      <a:pt x="324819" y="136090"/>
                      <a:pt x="324819" y="136434"/>
                    </a:cubicBezTo>
                    <a:cubicBezTo>
                      <a:pt x="324819" y="138041"/>
                      <a:pt x="324819" y="139647"/>
                      <a:pt x="324819" y="141253"/>
                    </a:cubicBezTo>
                    <a:lnTo>
                      <a:pt x="324014" y="387959"/>
                    </a:lnTo>
                    <a:cubicBezTo>
                      <a:pt x="326142" y="405688"/>
                      <a:pt x="341267" y="395418"/>
                      <a:pt x="349031" y="389738"/>
                    </a:cubicBezTo>
                    <a:lnTo>
                      <a:pt x="381236" y="357265"/>
                    </a:lnTo>
                    <a:cubicBezTo>
                      <a:pt x="393543" y="344946"/>
                      <a:pt x="400502" y="328262"/>
                      <a:pt x="400559" y="310849"/>
                    </a:cubicBezTo>
                    <a:lnTo>
                      <a:pt x="401365" y="64144"/>
                    </a:lnTo>
                    <a:cubicBezTo>
                      <a:pt x="397281" y="60988"/>
                      <a:pt x="397224" y="59324"/>
                      <a:pt x="397109" y="57775"/>
                    </a:cubicBezTo>
                    <a:close/>
                  </a:path>
                </a:pathLst>
              </a:custGeom>
              <a:grpFill/>
              <a:ln w="57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0FF71E4-FF85-AC47-A1E6-6D8622CB3DCF}"/>
                  </a:ext>
                </a:extLst>
              </p:cNvPr>
              <p:cNvSpPr/>
              <p:nvPr/>
            </p:nvSpPr>
            <p:spPr>
              <a:xfrm>
                <a:off x="14108420" y="-1064504"/>
                <a:ext cx="379620" cy="379009"/>
              </a:xfrm>
              <a:custGeom>
                <a:avLst/>
                <a:gdLst>
                  <a:gd name="connsiteX0" fmla="*/ 67113 w 379620"/>
                  <a:gd name="connsiteY0" fmla="*/ 0 h 379009"/>
                  <a:gd name="connsiteX1" fmla="*/ 806 w 379620"/>
                  <a:gd name="connsiteY1" fmla="*/ 66094 h 379009"/>
                  <a:gd name="connsiteX2" fmla="*/ 0 w 379620"/>
                  <a:gd name="connsiteY2" fmla="*/ 312800 h 379009"/>
                  <a:gd name="connsiteX3" fmla="*/ 65906 w 379620"/>
                  <a:gd name="connsiteY3" fmla="*/ 379009 h 379009"/>
                  <a:gd name="connsiteX4" fmla="*/ 65963 w 379620"/>
                  <a:gd name="connsiteY4" fmla="*/ 379009 h 379009"/>
                  <a:gd name="connsiteX5" fmla="*/ 312564 w 379620"/>
                  <a:gd name="connsiteY5" fmla="*/ 379009 h 379009"/>
                  <a:gd name="connsiteX6" fmla="*/ 378815 w 379620"/>
                  <a:gd name="connsiteY6" fmla="*/ 312915 h 379009"/>
                  <a:gd name="connsiteX7" fmla="*/ 379620 w 379620"/>
                  <a:gd name="connsiteY7" fmla="*/ 66209 h 379009"/>
                  <a:gd name="connsiteX8" fmla="*/ 313771 w 379620"/>
                  <a:gd name="connsiteY8" fmla="*/ 115 h 37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20" h="379009">
                    <a:moveTo>
                      <a:pt x="67113" y="0"/>
                    </a:moveTo>
                    <a:cubicBezTo>
                      <a:pt x="30595" y="155"/>
                      <a:pt x="978" y="29645"/>
                      <a:pt x="806" y="66094"/>
                    </a:cubicBezTo>
                    <a:lnTo>
                      <a:pt x="0" y="312800"/>
                    </a:lnTo>
                    <a:cubicBezTo>
                      <a:pt x="-115" y="349238"/>
                      <a:pt x="29388" y="378883"/>
                      <a:pt x="65906" y="379009"/>
                    </a:cubicBezTo>
                    <a:cubicBezTo>
                      <a:pt x="65906" y="379009"/>
                      <a:pt x="65963" y="379009"/>
                      <a:pt x="65963" y="379009"/>
                    </a:cubicBezTo>
                    <a:lnTo>
                      <a:pt x="312564" y="379009"/>
                    </a:lnTo>
                    <a:cubicBezTo>
                      <a:pt x="349082" y="378820"/>
                      <a:pt x="378642" y="349341"/>
                      <a:pt x="378815" y="312915"/>
                    </a:cubicBezTo>
                    <a:lnTo>
                      <a:pt x="379620" y="66209"/>
                    </a:lnTo>
                    <a:cubicBezTo>
                      <a:pt x="379735" y="29823"/>
                      <a:pt x="350233" y="241"/>
                      <a:pt x="313771" y="115"/>
                    </a:cubicBezTo>
                    <a:close/>
                  </a:path>
                </a:pathLst>
              </a:custGeom>
              <a:solidFill>
                <a:schemeClr val="bg1">
                  <a:lumMod val="95000"/>
                </a:schemeClr>
              </a:solidFill>
              <a:ln w="57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C221F03-F7BB-2B44-BF18-30F01E056CDB}"/>
                  </a:ext>
                </a:extLst>
              </p:cNvPr>
              <p:cNvSpPr/>
              <p:nvPr/>
            </p:nvSpPr>
            <p:spPr>
              <a:xfrm>
                <a:off x="14220391" y="-978731"/>
                <a:ext cx="155965" cy="207462"/>
              </a:xfrm>
              <a:custGeom>
                <a:avLst/>
                <a:gdLst>
                  <a:gd name="connsiteX0" fmla="*/ 0 w 155965"/>
                  <a:gd name="connsiteY0" fmla="*/ 207462 h 207462"/>
                  <a:gd name="connsiteX1" fmla="*/ 0 w 155965"/>
                  <a:gd name="connsiteY1" fmla="*/ 181530 h 207462"/>
                  <a:gd name="connsiteX2" fmla="*/ 155966 w 155965"/>
                  <a:gd name="connsiteY2" fmla="*/ 181530 h 207462"/>
                  <a:gd name="connsiteX3" fmla="*/ 155966 w 155965"/>
                  <a:gd name="connsiteY3" fmla="*/ 207462 h 207462"/>
                  <a:gd name="connsiteX4" fmla="*/ 142796 w 155965"/>
                  <a:gd name="connsiteY4" fmla="*/ 90822 h 207462"/>
                  <a:gd name="connsiteX5" fmla="*/ 103805 w 155965"/>
                  <a:gd name="connsiteY5" fmla="*/ 90822 h 207462"/>
                  <a:gd name="connsiteX6" fmla="*/ 103805 w 155965"/>
                  <a:gd name="connsiteY6" fmla="*/ 0 h 207462"/>
                  <a:gd name="connsiteX7" fmla="*/ 52046 w 155965"/>
                  <a:gd name="connsiteY7" fmla="*/ 0 h 207462"/>
                  <a:gd name="connsiteX8" fmla="*/ 52046 w 155965"/>
                  <a:gd name="connsiteY8" fmla="*/ 90822 h 207462"/>
                  <a:gd name="connsiteX9" fmla="*/ 13055 w 155965"/>
                  <a:gd name="connsiteY9" fmla="*/ 90822 h 207462"/>
                  <a:gd name="connsiteX10" fmla="*/ 78040 w 155965"/>
                  <a:gd name="connsiteY10" fmla="*/ 168621 h 2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65" h="207462">
                    <a:moveTo>
                      <a:pt x="0" y="207462"/>
                    </a:moveTo>
                    <a:lnTo>
                      <a:pt x="0" y="181530"/>
                    </a:lnTo>
                    <a:lnTo>
                      <a:pt x="155966" y="181530"/>
                    </a:lnTo>
                    <a:lnTo>
                      <a:pt x="155966" y="207462"/>
                    </a:lnTo>
                    <a:close/>
                    <a:moveTo>
                      <a:pt x="142796" y="90822"/>
                    </a:moveTo>
                    <a:lnTo>
                      <a:pt x="103805" y="90822"/>
                    </a:lnTo>
                    <a:lnTo>
                      <a:pt x="103805" y="0"/>
                    </a:lnTo>
                    <a:lnTo>
                      <a:pt x="52046" y="0"/>
                    </a:lnTo>
                    <a:lnTo>
                      <a:pt x="52046" y="90822"/>
                    </a:lnTo>
                    <a:lnTo>
                      <a:pt x="13055" y="90822"/>
                    </a:lnTo>
                    <a:lnTo>
                      <a:pt x="78040" y="168621"/>
                    </a:lnTo>
                    <a:close/>
                  </a:path>
                </a:pathLst>
              </a:custGeom>
              <a:grpFill/>
              <a:ln w="5751" cap="flat">
                <a:noFill/>
                <a:prstDash val="solid"/>
                <a:miter/>
              </a:ln>
            </p:spPr>
            <p:txBody>
              <a:bodyPr rtlCol="0" anchor="ctr"/>
              <a:lstStyle/>
              <a:p>
                <a:endParaRPr lang="en-US"/>
              </a:p>
            </p:txBody>
          </p:sp>
        </p:grpSp>
        <p:grpSp>
          <p:nvGrpSpPr>
            <p:cNvPr id="370" name="Group 369">
              <a:extLst>
                <a:ext uri="{FF2B5EF4-FFF2-40B4-BE49-F238E27FC236}">
                  <a16:creationId xmlns:a16="http://schemas.microsoft.com/office/drawing/2014/main" id="{27E51268-1FD1-C24E-90AD-872DFC8766D5}"/>
                </a:ext>
              </a:extLst>
            </p:cNvPr>
            <p:cNvGrpSpPr/>
            <p:nvPr/>
          </p:nvGrpSpPr>
          <p:grpSpPr>
            <a:xfrm>
              <a:off x="7760962" y="1490816"/>
              <a:ext cx="777181" cy="703489"/>
              <a:chOff x="7760962" y="1682591"/>
              <a:chExt cx="565317" cy="511714"/>
            </a:xfrm>
          </p:grpSpPr>
          <p:sp>
            <p:nvSpPr>
              <p:cNvPr id="99" name="Freeform 98">
                <a:extLst>
                  <a:ext uri="{FF2B5EF4-FFF2-40B4-BE49-F238E27FC236}">
                    <a16:creationId xmlns:a16="http://schemas.microsoft.com/office/drawing/2014/main" id="{BAFD0509-A458-374D-AD6F-B4D90FFC04D7}"/>
                  </a:ext>
                </a:extLst>
              </p:cNvPr>
              <p:cNvSpPr/>
              <p:nvPr/>
            </p:nvSpPr>
            <p:spPr>
              <a:xfrm>
                <a:off x="7760962" y="1682591"/>
                <a:ext cx="565317" cy="511714"/>
              </a:xfrm>
              <a:custGeom>
                <a:avLst/>
                <a:gdLst>
                  <a:gd name="connsiteX0" fmla="*/ 0 w 565317"/>
                  <a:gd name="connsiteY0" fmla="*/ 0 h 511714"/>
                  <a:gd name="connsiteX1" fmla="*/ 565318 w 565317"/>
                  <a:gd name="connsiteY1" fmla="*/ 0 h 511714"/>
                  <a:gd name="connsiteX2" fmla="*/ 565318 w 565317"/>
                  <a:gd name="connsiteY2" fmla="*/ 511714 h 511714"/>
                  <a:gd name="connsiteX3" fmla="*/ 0 w 565317"/>
                  <a:gd name="connsiteY3" fmla="*/ 511714 h 511714"/>
                </a:gdLst>
                <a:ahLst/>
                <a:cxnLst>
                  <a:cxn ang="0">
                    <a:pos x="connsiteX0" y="connsiteY0"/>
                  </a:cxn>
                  <a:cxn ang="0">
                    <a:pos x="connsiteX1" y="connsiteY1"/>
                  </a:cxn>
                  <a:cxn ang="0">
                    <a:pos x="connsiteX2" y="connsiteY2"/>
                  </a:cxn>
                  <a:cxn ang="0">
                    <a:pos x="connsiteX3" y="connsiteY3"/>
                  </a:cxn>
                </a:cxnLst>
                <a:rect l="l" t="t" r="r" b="b"/>
                <a:pathLst>
                  <a:path w="565317" h="511714">
                    <a:moveTo>
                      <a:pt x="0" y="0"/>
                    </a:moveTo>
                    <a:lnTo>
                      <a:pt x="565318" y="0"/>
                    </a:lnTo>
                    <a:lnTo>
                      <a:pt x="565318" y="511714"/>
                    </a:lnTo>
                    <a:lnTo>
                      <a:pt x="0" y="511714"/>
                    </a:lnTo>
                    <a:close/>
                  </a:path>
                </a:pathLst>
              </a:custGeom>
              <a:solidFill>
                <a:schemeClr val="bg1">
                  <a:lumMod val="85000"/>
                </a:schemeClr>
              </a:solidFill>
              <a:ln w="5751"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1ECF627-5670-2943-B697-80FCF7F24830}"/>
                  </a:ext>
                </a:extLst>
              </p:cNvPr>
              <p:cNvSpPr/>
              <p:nvPr/>
            </p:nvSpPr>
            <p:spPr>
              <a:xfrm>
                <a:off x="7889438" y="1818681"/>
                <a:ext cx="333841" cy="197536"/>
              </a:xfrm>
              <a:custGeom>
                <a:avLst/>
                <a:gdLst>
                  <a:gd name="connsiteX0" fmla="*/ 333842 w 333841"/>
                  <a:gd name="connsiteY0" fmla="*/ 197537 h 197536"/>
                  <a:gd name="connsiteX1" fmla="*/ 0 w 333841"/>
                  <a:gd name="connsiteY1" fmla="*/ 197537 h 197536"/>
                  <a:gd name="connsiteX2" fmla="*/ 0 w 333841"/>
                  <a:gd name="connsiteY2" fmla="*/ 83651 h 197536"/>
                  <a:gd name="connsiteX3" fmla="*/ 74532 w 333841"/>
                  <a:gd name="connsiteY3" fmla="*/ 36719 h 197536"/>
                  <a:gd name="connsiteX4" fmla="*/ 144349 w 333841"/>
                  <a:gd name="connsiteY4" fmla="*/ 91683 h 197536"/>
                  <a:gd name="connsiteX5" fmla="*/ 211174 w 333841"/>
                  <a:gd name="connsiteY5" fmla="*/ 21171 h 197536"/>
                  <a:gd name="connsiteX6" fmla="*/ 264025 w 333841"/>
                  <a:gd name="connsiteY6" fmla="*/ 45899 h 197536"/>
                  <a:gd name="connsiteX7" fmla="*/ 333842 w 333841"/>
                  <a:gd name="connsiteY7" fmla="*/ 0 h 197536"/>
                  <a:gd name="connsiteX8" fmla="*/ 333842 w 333841"/>
                  <a:gd name="connsiteY8" fmla="*/ 197537 h 1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41" h="197536">
                    <a:moveTo>
                      <a:pt x="333842" y="197537"/>
                    </a:moveTo>
                    <a:lnTo>
                      <a:pt x="0" y="197537"/>
                    </a:lnTo>
                    <a:lnTo>
                      <a:pt x="0" y="83651"/>
                    </a:lnTo>
                    <a:lnTo>
                      <a:pt x="74532" y="36719"/>
                    </a:lnTo>
                    <a:lnTo>
                      <a:pt x="144349" y="91683"/>
                    </a:lnTo>
                    <a:lnTo>
                      <a:pt x="211174" y="21171"/>
                    </a:lnTo>
                    <a:lnTo>
                      <a:pt x="264025" y="45899"/>
                    </a:lnTo>
                    <a:lnTo>
                      <a:pt x="333842" y="0"/>
                    </a:lnTo>
                    <a:lnTo>
                      <a:pt x="333842" y="197537"/>
                    </a:lnTo>
                    <a:close/>
                  </a:path>
                </a:pathLst>
              </a:custGeom>
              <a:solidFill>
                <a:srgbClr val="FFFFFF"/>
              </a:solidFill>
              <a:ln w="5751"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ADD8B2F-4F6B-0C43-9AB2-5A53CDAF62A5}"/>
                  </a:ext>
                </a:extLst>
              </p:cNvPr>
              <p:cNvSpPr/>
              <p:nvPr/>
            </p:nvSpPr>
            <p:spPr>
              <a:xfrm>
                <a:off x="7889438" y="1917478"/>
                <a:ext cx="333841" cy="122205"/>
              </a:xfrm>
              <a:custGeom>
                <a:avLst/>
                <a:gdLst>
                  <a:gd name="connsiteX0" fmla="*/ 333842 w 333841"/>
                  <a:gd name="connsiteY0" fmla="*/ 122206 h 122205"/>
                  <a:gd name="connsiteX1" fmla="*/ 0 w 333841"/>
                  <a:gd name="connsiteY1" fmla="*/ 122206 h 122205"/>
                  <a:gd name="connsiteX2" fmla="*/ 0 w 333841"/>
                  <a:gd name="connsiteY2" fmla="*/ 76479 h 122205"/>
                  <a:gd name="connsiteX3" fmla="*/ 74532 w 333841"/>
                  <a:gd name="connsiteY3" fmla="*/ 32990 h 122205"/>
                  <a:gd name="connsiteX4" fmla="*/ 124393 w 333841"/>
                  <a:gd name="connsiteY4" fmla="*/ 82733 h 122205"/>
                  <a:gd name="connsiteX5" fmla="*/ 211174 w 333841"/>
                  <a:gd name="connsiteY5" fmla="*/ 37981 h 122205"/>
                  <a:gd name="connsiteX6" fmla="*/ 266556 w 333841"/>
                  <a:gd name="connsiteY6" fmla="*/ 42858 h 122205"/>
                  <a:gd name="connsiteX7" fmla="*/ 333842 w 333841"/>
                  <a:gd name="connsiteY7" fmla="*/ 0 h 122205"/>
                  <a:gd name="connsiteX8" fmla="*/ 333842 w 333841"/>
                  <a:gd name="connsiteY8" fmla="*/ 122206 h 12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841" h="122205">
                    <a:moveTo>
                      <a:pt x="333842" y="122206"/>
                    </a:moveTo>
                    <a:lnTo>
                      <a:pt x="0" y="122206"/>
                    </a:lnTo>
                    <a:lnTo>
                      <a:pt x="0" y="76479"/>
                    </a:lnTo>
                    <a:lnTo>
                      <a:pt x="74532" y="32990"/>
                    </a:lnTo>
                    <a:lnTo>
                      <a:pt x="124393" y="82733"/>
                    </a:lnTo>
                    <a:lnTo>
                      <a:pt x="211174" y="37981"/>
                    </a:lnTo>
                    <a:lnTo>
                      <a:pt x="266556" y="42858"/>
                    </a:lnTo>
                    <a:lnTo>
                      <a:pt x="333842" y="0"/>
                    </a:lnTo>
                    <a:lnTo>
                      <a:pt x="333842" y="122206"/>
                    </a:lnTo>
                    <a:close/>
                  </a:path>
                </a:pathLst>
              </a:custGeom>
              <a:solidFill>
                <a:schemeClr val="accent2"/>
              </a:solidFill>
              <a:ln w="5751"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156ACDF7-7739-A441-8D5F-5DAB4325071A}"/>
                  </a:ext>
                </a:extLst>
              </p:cNvPr>
              <p:cNvSpPr/>
              <p:nvPr/>
            </p:nvSpPr>
            <p:spPr>
              <a:xfrm>
                <a:off x="7863961" y="1796764"/>
                <a:ext cx="359318" cy="268335"/>
              </a:xfrm>
              <a:custGeom>
                <a:avLst/>
                <a:gdLst>
                  <a:gd name="connsiteX0" fmla="*/ 359319 w 359318"/>
                  <a:gd name="connsiteY0" fmla="*/ 268336 h 268335"/>
                  <a:gd name="connsiteX1" fmla="*/ 0 w 359318"/>
                  <a:gd name="connsiteY1" fmla="*/ 268336 h 268335"/>
                  <a:gd name="connsiteX2" fmla="*/ 0 w 359318"/>
                  <a:gd name="connsiteY2" fmla="*/ 0 h 268335"/>
                  <a:gd name="connsiteX3" fmla="*/ 25477 w 359318"/>
                  <a:gd name="connsiteY3" fmla="*/ 0 h 268335"/>
                  <a:gd name="connsiteX4" fmla="*/ 25477 w 359318"/>
                  <a:gd name="connsiteY4" fmla="*/ 242919 h 268335"/>
                  <a:gd name="connsiteX5" fmla="*/ 359319 w 359318"/>
                  <a:gd name="connsiteY5" fmla="*/ 242919 h 268335"/>
                  <a:gd name="connsiteX6" fmla="*/ 359319 w 359318"/>
                  <a:gd name="connsiteY6" fmla="*/ 268336 h 26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18" h="268335">
                    <a:moveTo>
                      <a:pt x="359319" y="268336"/>
                    </a:moveTo>
                    <a:lnTo>
                      <a:pt x="0" y="268336"/>
                    </a:lnTo>
                    <a:lnTo>
                      <a:pt x="0" y="0"/>
                    </a:lnTo>
                    <a:lnTo>
                      <a:pt x="25477" y="0"/>
                    </a:lnTo>
                    <a:lnTo>
                      <a:pt x="25477" y="242919"/>
                    </a:lnTo>
                    <a:lnTo>
                      <a:pt x="359319" y="242919"/>
                    </a:lnTo>
                    <a:lnTo>
                      <a:pt x="359319" y="268336"/>
                    </a:lnTo>
                    <a:close/>
                  </a:path>
                </a:pathLst>
              </a:custGeom>
              <a:solidFill>
                <a:srgbClr val="FFFFFF"/>
              </a:solidFill>
              <a:ln w="5751"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9A090031-0194-2F46-8115-64B88C0EBFE5}"/>
                </a:ext>
              </a:extLst>
            </p:cNvPr>
            <p:cNvGrpSpPr/>
            <p:nvPr/>
          </p:nvGrpSpPr>
          <p:grpSpPr>
            <a:xfrm>
              <a:off x="6596225" y="1680176"/>
              <a:ext cx="1026379" cy="934226"/>
              <a:chOff x="8449166" y="-63"/>
              <a:chExt cx="1222187" cy="1112453"/>
            </a:xfrm>
          </p:grpSpPr>
          <p:grpSp>
            <p:nvGrpSpPr>
              <p:cNvPr id="115" name="Graphic 112">
                <a:extLst>
                  <a:ext uri="{FF2B5EF4-FFF2-40B4-BE49-F238E27FC236}">
                    <a16:creationId xmlns:a16="http://schemas.microsoft.com/office/drawing/2014/main" id="{199F8C9F-5A51-2245-9DD1-991C36ECD5E3}"/>
                  </a:ext>
                </a:extLst>
              </p:cNvPr>
              <p:cNvGrpSpPr/>
              <p:nvPr/>
            </p:nvGrpSpPr>
            <p:grpSpPr>
              <a:xfrm>
                <a:off x="8823475" y="287515"/>
                <a:ext cx="847878" cy="824875"/>
                <a:chOff x="8823475" y="287515"/>
                <a:chExt cx="847878" cy="824875"/>
              </a:xfrm>
            </p:grpSpPr>
            <p:grpSp>
              <p:nvGrpSpPr>
                <p:cNvPr id="116" name="Graphic 112">
                  <a:extLst>
                    <a:ext uri="{FF2B5EF4-FFF2-40B4-BE49-F238E27FC236}">
                      <a16:creationId xmlns:a16="http://schemas.microsoft.com/office/drawing/2014/main" id="{25BBB547-C51E-D04B-ADD0-19C07E065F21}"/>
                    </a:ext>
                  </a:extLst>
                </p:cNvPr>
                <p:cNvGrpSpPr/>
                <p:nvPr/>
              </p:nvGrpSpPr>
              <p:grpSpPr>
                <a:xfrm>
                  <a:off x="8823534" y="287570"/>
                  <a:ext cx="847819" cy="824525"/>
                  <a:chOff x="8823534" y="287570"/>
                  <a:chExt cx="847819" cy="824525"/>
                </a:xfrm>
              </p:grpSpPr>
              <p:grpSp>
                <p:nvGrpSpPr>
                  <p:cNvPr id="117" name="Graphic 112">
                    <a:extLst>
                      <a:ext uri="{FF2B5EF4-FFF2-40B4-BE49-F238E27FC236}">
                        <a16:creationId xmlns:a16="http://schemas.microsoft.com/office/drawing/2014/main" id="{C761DF8B-B67D-414F-94AE-94E14F4EAB98}"/>
                      </a:ext>
                    </a:extLst>
                  </p:cNvPr>
                  <p:cNvGrpSpPr/>
                  <p:nvPr/>
                </p:nvGrpSpPr>
                <p:grpSpPr>
                  <a:xfrm>
                    <a:off x="8823534" y="287570"/>
                    <a:ext cx="847819" cy="824525"/>
                    <a:chOff x="8823534" y="287570"/>
                    <a:chExt cx="847819" cy="824525"/>
                  </a:xfrm>
                </p:grpSpPr>
                <p:sp>
                  <p:nvSpPr>
                    <p:cNvPr id="118" name="Freeform 117">
                      <a:extLst>
                        <a:ext uri="{FF2B5EF4-FFF2-40B4-BE49-F238E27FC236}">
                          <a16:creationId xmlns:a16="http://schemas.microsoft.com/office/drawing/2014/main" id="{7ED23B22-DB1D-2641-9D55-D36D3FAE5F51}"/>
                        </a:ext>
                      </a:extLst>
                    </p:cNvPr>
                    <p:cNvSpPr/>
                    <p:nvPr/>
                  </p:nvSpPr>
                  <p:spPr>
                    <a:xfrm>
                      <a:off x="9650282" y="294556"/>
                      <a:ext cx="1301" cy="1005"/>
                    </a:xfrm>
                    <a:custGeom>
                      <a:avLst/>
                      <a:gdLst>
                        <a:gd name="connsiteX0" fmla="*/ 0 w 1301"/>
                        <a:gd name="connsiteY0" fmla="*/ 0 h 1005"/>
                        <a:gd name="connsiteX1" fmla="*/ 0 w 1301"/>
                        <a:gd name="connsiteY1" fmla="*/ 0 h 1005"/>
                        <a:gd name="connsiteX2" fmla="*/ 1302 w 1301"/>
                        <a:gd name="connsiteY2" fmla="*/ 1006 h 1005"/>
                      </a:gdLst>
                      <a:ahLst/>
                      <a:cxnLst>
                        <a:cxn ang="0">
                          <a:pos x="connsiteX0" y="connsiteY0"/>
                        </a:cxn>
                        <a:cxn ang="0">
                          <a:pos x="connsiteX1" y="connsiteY1"/>
                        </a:cxn>
                        <a:cxn ang="0">
                          <a:pos x="connsiteX2" y="connsiteY2"/>
                        </a:cxn>
                      </a:cxnLst>
                      <a:rect l="l" t="t" r="r" b="b"/>
                      <a:pathLst>
                        <a:path w="1301" h="1005">
                          <a:moveTo>
                            <a:pt x="0" y="0"/>
                          </a:moveTo>
                          <a:lnTo>
                            <a:pt x="0" y="0"/>
                          </a:lnTo>
                          <a:lnTo>
                            <a:pt x="1302" y="1006"/>
                          </a:lnTo>
                          <a:close/>
                        </a:path>
                      </a:pathLst>
                    </a:custGeom>
                    <a:solidFill>
                      <a:srgbClr val="C5B8B9"/>
                    </a:solidFill>
                    <a:ln w="591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91151F9A-A9EF-0646-B88C-E287D6217A39}"/>
                        </a:ext>
                      </a:extLst>
                    </p:cNvPr>
                    <p:cNvSpPr/>
                    <p:nvPr/>
                  </p:nvSpPr>
                  <p:spPr>
                    <a:xfrm>
                      <a:off x="9651584" y="295858"/>
                      <a:ext cx="5918" cy="5917"/>
                    </a:xfrm>
                    <a:custGeom>
                      <a:avLst/>
                      <a:gdLst>
                        <a:gd name="connsiteX0" fmla="*/ 0 w 5918"/>
                        <a:gd name="connsiteY0" fmla="*/ 0 h 5917"/>
                        <a:gd name="connsiteX1" fmla="*/ 0 w 5918"/>
                        <a:gd name="connsiteY1" fmla="*/ 0 h 5917"/>
                      </a:gdLst>
                      <a:ahLst/>
                      <a:cxnLst>
                        <a:cxn ang="0">
                          <a:pos x="connsiteX0" y="connsiteY0"/>
                        </a:cxn>
                        <a:cxn ang="0">
                          <a:pos x="connsiteX1" y="connsiteY1"/>
                        </a:cxn>
                      </a:cxnLst>
                      <a:rect l="l" t="t" r="r" b="b"/>
                      <a:pathLst>
                        <a:path w="5918" h="5917">
                          <a:moveTo>
                            <a:pt x="0" y="0"/>
                          </a:moveTo>
                          <a:lnTo>
                            <a:pt x="0" y="0"/>
                          </a:lnTo>
                          <a:close/>
                        </a:path>
                      </a:pathLst>
                    </a:custGeom>
                    <a:solidFill>
                      <a:srgbClr val="DCEFEB"/>
                    </a:solidFill>
                    <a:ln w="5914"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C403FBE-7D46-F244-A1BC-B6B13F2A5099}"/>
                        </a:ext>
                      </a:extLst>
                    </p:cNvPr>
                    <p:cNvSpPr/>
                    <p:nvPr/>
                  </p:nvSpPr>
                  <p:spPr>
                    <a:xfrm>
                      <a:off x="8823534" y="287570"/>
                      <a:ext cx="847819" cy="824525"/>
                    </a:xfrm>
                    <a:custGeom>
                      <a:avLst/>
                      <a:gdLst>
                        <a:gd name="connsiteX0" fmla="*/ 836455 w 847819"/>
                        <a:gd name="connsiteY0" fmla="*/ 9886 h 824525"/>
                        <a:gd name="connsiteX1" fmla="*/ 836455 w 847819"/>
                        <a:gd name="connsiteY1" fmla="*/ 9886 h 824525"/>
                        <a:gd name="connsiteX2" fmla="*/ 835094 w 847819"/>
                        <a:gd name="connsiteY2" fmla="*/ 8880 h 824525"/>
                        <a:gd name="connsiteX3" fmla="*/ 809110 w 847819"/>
                        <a:gd name="connsiteY3" fmla="*/ 63 h 824525"/>
                        <a:gd name="connsiteX4" fmla="*/ 38769 w 847819"/>
                        <a:gd name="connsiteY4" fmla="*/ 63 h 824525"/>
                        <a:gd name="connsiteX5" fmla="*/ 0 w 847819"/>
                        <a:gd name="connsiteY5" fmla="*/ 33673 h 824525"/>
                        <a:gd name="connsiteX6" fmla="*/ 0 w 847819"/>
                        <a:gd name="connsiteY6" fmla="*/ 791071 h 824525"/>
                        <a:gd name="connsiteX7" fmla="*/ 11364 w 847819"/>
                        <a:gd name="connsiteY7" fmla="*/ 814739 h 824525"/>
                        <a:gd name="connsiteX8" fmla="*/ 11364 w 847819"/>
                        <a:gd name="connsiteY8" fmla="*/ 814739 h 824525"/>
                        <a:gd name="connsiteX9" fmla="*/ 38769 w 847819"/>
                        <a:gd name="connsiteY9" fmla="*/ 824444 h 824525"/>
                        <a:gd name="connsiteX10" fmla="*/ 809051 w 847819"/>
                        <a:gd name="connsiteY10" fmla="*/ 824444 h 824525"/>
                        <a:gd name="connsiteX11" fmla="*/ 847820 w 847819"/>
                        <a:gd name="connsiteY11" fmla="*/ 790893 h 824525"/>
                        <a:gd name="connsiteX12" fmla="*/ 847820 w 847819"/>
                        <a:gd name="connsiteY12" fmla="*/ 33495 h 82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819" h="824525">
                          <a:moveTo>
                            <a:pt x="836455" y="9886"/>
                          </a:moveTo>
                          <a:lnTo>
                            <a:pt x="836455" y="9886"/>
                          </a:lnTo>
                          <a:cubicBezTo>
                            <a:pt x="836041" y="9523"/>
                            <a:pt x="835568" y="9187"/>
                            <a:pt x="835094" y="8880"/>
                          </a:cubicBezTo>
                          <a:cubicBezTo>
                            <a:pt x="827696" y="3076"/>
                            <a:pt x="818521" y="-34"/>
                            <a:pt x="809110" y="63"/>
                          </a:cubicBezTo>
                          <a:lnTo>
                            <a:pt x="38769" y="63"/>
                          </a:lnTo>
                          <a:cubicBezTo>
                            <a:pt x="18882" y="-1098"/>
                            <a:pt x="1657" y="13813"/>
                            <a:pt x="0" y="33673"/>
                          </a:cubicBezTo>
                          <a:lnTo>
                            <a:pt x="0" y="791071"/>
                          </a:lnTo>
                          <a:cubicBezTo>
                            <a:pt x="237" y="800225"/>
                            <a:pt x="4381" y="808840"/>
                            <a:pt x="11364" y="814739"/>
                          </a:cubicBezTo>
                          <a:lnTo>
                            <a:pt x="11364" y="814739"/>
                          </a:lnTo>
                          <a:cubicBezTo>
                            <a:pt x="19059" y="821124"/>
                            <a:pt x="28766" y="824568"/>
                            <a:pt x="38769" y="824444"/>
                          </a:cubicBezTo>
                          <a:lnTo>
                            <a:pt x="809051" y="824444"/>
                          </a:lnTo>
                          <a:cubicBezTo>
                            <a:pt x="828998" y="825769"/>
                            <a:pt x="846281" y="810805"/>
                            <a:pt x="847820" y="790893"/>
                          </a:cubicBezTo>
                          <a:lnTo>
                            <a:pt x="847820" y="33495"/>
                          </a:lnTo>
                        </a:path>
                      </a:pathLst>
                    </a:custGeom>
                    <a:solidFill>
                      <a:srgbClr val="E6E6F0"/>
                    </a:solidFill>
                    <a:ln w="5914" cap="flat">
                      <a:noFill/>
                      <a:prstDash val="solid"/>
                      <a:miter/>
                    </a:ln>
                  </p:spPr>
                  <p:txBody>
                    <a:bodyPr rtlCol="0" anchor="ctr"/>
                    <a:lstStyle/>
                    <a:p>
                      <a:endParaRPr lang="en-US"/>
                    </a:p>
                  </p:txBody>
                </p:sp>
              </p:grpSp>
              <p:grpSp>
                <p:nvGrpSpPr>
                  <p:cNvPr id="121" name="Graphic 112">
                    <a:extLst>
                      <a:ext uri="{FF2B5EF4-FFF2-40B4-BE49-F238E27FC236}">
                        <a16:creationId xmlns:a16="http://schemas.microsoft.com/office/drawing/2014/main" id="{9DC78313-4952-F14A-8EF2-2E6FEE1EEB9C}"/>
                      </a:ext>
                    </a:extLst>
                  </p:cNvPr>
                  <p:cNvGrpSpPr/>
                  <p:nvPr/>
                </p:nvGrpSpPr>
                <p:grpSpPr>
                  <a:xfrm>
                    <a:off x="8895330" y="524852"/>
                    <a:ext cx="674041" cy="492131"/>
                    <a:chOff x="8895330" y="524852"/>
                    <a:chExt cx="674041" cy="492131"/>
                  </a:xfrm>
                  <a:solidFill>
                    <a:srgbClr val="FFFFFF"/>
                  </a:solidFill>
                </p:grpSpPr>
                <p:sp>
                  <p:nvSpPr>
                    <p:cNvPr id="122" name="Freeform 121">
                      <a:extLst>
                        <a:ext uri="{FF2B5EF4-FFF2-40B4-BE49-F238E27FC236}">
                          <a16:creationId xmlns:a16="http://schemas.microsoft.com/office/drawing/2014/main" id="{BC21CDB8-B188-8E4F-8CE1-D67FD7781608}"/>
                        </a:ext>
                      </a:extLst>
                    </p:cNvPr>
                    <p:cNvSpPr/>
                    <p:nvPr/>
                  </p:nvSpPr>
                  <p:spPr>
                    <a:xfrm>
                      <a:off x="9298642" y="52485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B7CE86D-55EF-8B4D-B6A2-1A2975C1857A}"/>
                        </a:ext>
                      </a:extLst>
                    </p:cNvPr>
                    <p:cNvSpPr/>
                    <p:nvPr/>
                  </p:nvSpPr>
                  <p:spPr>
                    <a:xfrm>
                      <a:off x="9399500" y="52485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FEE32F4-9CD7-2144-B673-B9A0E08895F9}"/>
                        </a:ext>
                      </a:extLst>
                    </p:cNvPr>
                    <p:cNvSpPr/>
                    <p:nvPr/>
                  </p:nvSpPr>
                  <p:spPr>
                    <a:xfrm>
                      <a:off x="9500357" y="524852"/>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DEB083F-CA36-C642-A7B6-AB6D5B024B25}"/>
                        </a:ext>
                      </a:extLst>
                    </p:cNvPr>
                    <p:cNvSpPr/>
                    <p:nvPr/>
                  </p:nvSpPr>
                  <p:spPr>
                    <a:xfrm>
                      <a:off x="8895330" y="6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1210282-60D3-2241-A3FF-6DD63E0956C1}"/>
                        </a:ext>
                      </a:extLst>
                    </p:cNvPr>
                    <p:cNvSpPr/>
                    <p:nvPr/>
                  </p:nvSpPr>
                  <p:spPr>
                    <a:xfrm>
                      <a:off x="8996129" y="6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E46547D-99BB-A64B-9D68-A139682E7A32}"/>
                        </a:ext>
                      </a:extLst>
                    </p:cNvPr>
                    <p:cNvSpPr/>
                    <p:nvPr/>
                  </p:nvSpPr>
                  <p:spPr>
                    <a:xfrm>
                      <a:off x="9096986" y="6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2806DE2-B736-CA45-8375-7DB4E05FBBD7}"/>
                        </a:ext>
                      </a:extLst>
                    </p:cNvPr>
                    <p:cNvSpPr/>
                    <p:nvPr/>
                  </p:nvSpPr>
                  <p:spPr>
                    <a:xfrm>
                      <a:off x="9197844" y="631539"/>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C791B47-D3A6-D249-A842-D72038F2B600}"/>
                        </a:ext>
                      </a:extLst>
                    </p:cNvPr>
                    <p:cNvSpPr/>
                    <p:nvPr/>
                  </p:nvSpPr>
                  <p:spPr>
                    <a:xfrm>
                      <a:off x="9298642" y="6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EDCEFD2A-B7C3-F544-9FA8-FE4F1E991CB8}"/>
                        </a:ext>
                      </a:extLst>
                    </p:cNvPr>
                    <p:cNvSpPr/>
                    <p:nvPr/>
                  </p:nvSpPr>
                  <p:spPr>
                    <a:xfrm>
                      <a:off x="9399500" y="6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FC5CF1EC-49A2-B248-A120-1F6CC5B66DDD}"/>
                        </a:ext>
                      </a:extLst>
                    </p:cNvPr>
                    <p:cNvSpPr/>
                    <p:nvPr/>
                  </p:nvSpPr>
                  <p:spPr>
                    <a:xfrm>
                      <a:off x="9500357" y="631539"/>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5CDAC93C-66DD-C441-BC21-1397845142F7}"/>
                        </a:ext>
                      </a:extLst>
                    </p:cNvPr>
                    <p:cNvSpPr/>
                    <p:nvPr/>
                  </p:nvSpPr>
                  <p:spPr>
                    <a:xfrm>
                      <a:off x="8895330" y="73822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C5DDCD23-ACCD-1945-A28F-CC12ACA37236}"/>
                        </a:ext>
                      </a:extLst>
                    </p:cNvPr>
                    <p:cNvSpPr/>
                    <p:nvPr/>
                  </p:nvSpPr>
                  <p:spPr>
                    <a:xfrm>
                      <a:off x="8996129" y="73822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D9E58EC-6C11-4C44-826C-1D937C19339B}"/>
                        </a:ext>
                      </a:extLst>
                    </p:cNvPr>
                    <p:cNvSpPr/>
                    <p:nvPr/>
                  </p:nvSpPr>
                  <p:spPr>
                    <a:xfrm>
                      <a:off x="9096986" y="73822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63C624-295B-2040-8EBF-E64F65F57E82}"/>
                        </a:ext>
                      </a:extLst>
                    </p:cNvPr>
                    <p:cNvSpPr/>
                    <p:nvPr/>
                  </p:nvSpPr>
                  <p:spPr>
                    <a:xfrm>
                      <a:off x="9197844" y="738226"/>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16911FB3-C58E-B442-BD58-69F572A6C32E}"/>
                        </a:ext>
                      </a:extLst>
                    </p:cNvPr>
                    <p:cNvSpPr/>
                    <p:nvPr/>
                  </p:nvSpPr>
                  <p:spPr>
                    <a:xfrm>
                      <a:off x="9298642" y="73822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3DD7DC70-7E7D-5C4D-9486-67FE8543948F}"/>
                        </a:ext>
                      </a:extLst>
                    </p:cNvPr>
                    <p:cNvSpPr/>
                    <p:nvPr/>
                  </p:nvSpPr>
                  <p:spPr>
                    <a:xfrm>
                      <a:off x="9399500" y="73822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2BB6F53F-AACC-5E49-A9BA-87291A7374F7}"/>
                        </a:ext>
                      </a:extLst>
                    </p:cNvPr>
                    <p:cNvSpPr/>
                    <p:nvPr/>
                  </p:nvSpPr>
                  <p:spPr>
                    <a:xfrm>
                      <a:off x="9500357" y="738226"/>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F92C5BA4-0650-2B45-9EE2-93B3BD9225D5}"/>
                        </a:ext>
                      </a:extLst>
                    </p:cNvPr>
                    <p:cNvSpPr/>
                    <p:nvPr/>
                  </p:nvSpPr>
                  <p:spPr>
                    <a:xfrm>
                      <a:off x="8895330" y="84491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A438B018-06EF-4B41-A715-323D1A5C72DF}"/>
                        </a:ext>
                      </a:extLst>
                    </p:cNvPr>
                    <p:cNvSpPr/>
                    <p:nvPr/>
                  </p:nvSpPr>
                  <p:spPr>
                    <a:xfrm>
                      <a:off x="8996129" y="84491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CEC7B2D6-6C16-EE43-B849-458B3D4E8453}"/>
                        </a:ext>
                      </a:extLst>
                    </p:cNvPr>
                    <p:cNvSpPr/>
                    <p:nvPr/>
                  </p:nvSpPr>
                  <p:spPr>
                    <a:xfrm>
                      <a:off x="9096986" y="84491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B3F56045-DFFD-7F46-8A8A-1C565A387AF8}"/>
                        </a:ext>
                      </a:extLst>
                    </p:cNvPr>
                    <p:cNvSpPr/>
                    <p:nvPr/>
                  </p:nvSpPr>
                  <p:spPr>
                    <a:xfrm>
                      <a:off x="9197844" y="844912"/>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66516BA4-A7D0-8343-BBE5-8DF5124E0A64}"/>
                        </a:ext>
                      </a:extLst>
                    </p:cNvPr>
                    <p:cNvSpPr/>
                    <p:nvPr/>
                  </p:nvSpPr>
                  <p:spPr>
                    <a:xfrm>
                      <a:off x="9298642" y="84491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02D24D82-C934-4442-8132-33F17F779C50}"/>
                        </a:ext>
                      </a:extLst>
                    </p:cNvPr>
                    <p:cNvSpPr/>
                    <p:nvPr/>
                  </p:nvSpPr>
                  <p:spPr>
                    <a:xfrm>
                      <a:off x="9399500" y="84491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D7916290-4754-9C48-8429-C3D269AC9C4F}"/>
                        </a:ext>
                      </a:extLst>
                    </p:cNvPr>
                    <p:cNvSpPr/>
                    <p:nvPr/>
                  </p:nvSpPr>
                  <p:spPr>
                    <a:xfrm>
                      <a:off x="9500357" y="844912"/>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0BEB100E-0A48-FB4C-A668-A6E529F8849F}"/>
                        </a:ext>
                      </a:extLst>
                    </p:cNvPr>
                    <p:cNvSpPr/>
                    <p:nvPr/>
                  </p:nvSpPr>
                  <p:spPr>
                    <a:xfrm>
                      <a:off x="8895330" y="95159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028E4E99-FDA3-5E4E-8D46-B8D786F09A59}"/>
                        </a:ext>
                      </a:extLst>
                    </p:cNvPr>
                    <p:cNvSpPr/>
                    <p:nvPr/>
                  </p:nvSpPr>
                  <p:spPr>
                    <a:xfrm>
                      <a:off x="8996129" y="95159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FB84C91E-7108-814A-A051-C39E48F7D527}"/>
                        </a:ext>
                      </a:extLst>
                    </p:cNvPr>
                    <p:cNvSpPr/>
                    <p:nvPr/>
                  </p:nvSpPr>
                  <p:spPr>
                    <a:xfrm>
                      <a:off x="9096986" y="95159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D9901AAE-7123-B540-8C43-2A43064CFC69}"/>
                        </a:ext>
                      </a:extLst>
                    </p:cNvPr>
                    <p:cNvSpPr/>
                    <p:nvPr/>
                  </p:nvSpPr>
                  <p:spPr>
                    <a:xfrm>
                      <a:off x="9197844" y="951599"/>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grpSp>
            </p:grpSp>
            <p:sp>
              <p:nvSpPr>
                <p:cNvPr id="203" name="Freeform 202">
                  <a:extLst>
                    <a:ext uri="{FF2B5EF4-FFF2-40B4-BE49-F238E27FC236}">
                      <a16:creationId xmlns:a16="http://schemas.microsoft.com/office/drawing/2014/main" id="{C879B5B8-1D33-7B4B-9327-883E15E7FF3D}"/>
                    </a:ext>
                  </a:extLst>
                </p:cNvPr>
                <p:cNvSpPr/>
                <p:nvPr/>
              </p:nvSpPr>
              <p:spPr>
                <a:xfrm>
                  <a:off x="8823475" y="287515"/>
                  <a:ext cx="847819" cy="163136"/>
                </a:xfrm>
                <a:custGeom>
                  <a:avLst/>
                  <a:gdLst>
                    <a:gd name="connsiteX0" fmla="*/ 0 w 847819"/>
                    <a:gd name="connsiteY0" fmla="*/ 0 h 163136"/>
                    <a:gd name="connsiteX1" fmla="*/ 847820 w 847819"/>
                    <a:gd name="connsiteY1" fmla="*/ 0 h 163136"/>
                    <a:gd name="connsiteX2" fmla="*/ 847820 w 847819"/>
                    <a:gd name="connsiteY2" fmla="*/ 163136 h 163136"/>
                    <a:gd name="connsiteX3" fmla="*/ 0 w 847819"/>
                    <a:gd name="connsiteY3" fmla="*/ 163136 h 163136"/>
                  </a:gdLst>
                  <a:ahLst/>
                  <a:cxnLst>
                    <a:cxn ang="0">
                      <a:pos x="connsiteX0" y="connsiteY0"/>
                    </a:cxn>
                    <a:cxn ang="0">
                      <a:pos x="connsiteX1" y="connsiteY1"/>
                    </a:cxn>
                    <a:cxn ang="0">
                      <a:pos x="connsiteX2" y="connsiteY2"/>
                    </a:cxn>
                    <a:cxn ang="0">
                      <a:pos x="connsiteX3" y="connsiteY3"/>
                    </a:cxn>
                  </a:cxnLst>
                  <a:rect l="l" t="t" r="r" b="b"/>
                  <a:pathLst>
                    <a:path w="847819" h="163136">
                      <a:moveTo>
                        <a:pt x="0" y="0"/>
                      </a:moveTo>
                      <a:lnTo>
                        <a:pt x="847820" y="0"/>
                      </a:lnTo>
                      <a:lnTo>
                        <a:pt x="847820" y="163136"/>
                      </a:lnTo>
                      <a:lnTo>
                        <a:pt x="0" y="163136"/>
                      </a:lnTo>
                      <a:close/>
                    </a:path>
                  </a:pathLst>
                </a:custGeom>
                <a:solidFill>
                  <a:srgbClr val="C7C8D0"/>
                </a:solidFill>
                <a:ln w="5914" cap="flat">
                  <a:noFill/>
                  <a:prstDash val="solid"/>
                  <a:miter/>
                </a:ln>
              </p:spPr>
              <p:txBody>
                <a:bodyPr rtlCol="0" anchor="ctr"/>
                <a:lstStyle/>
                <a:p>
                  <a:endParaRPr lang="en-US"/>
                </a:p>
              </p:txBody>
            </p:sp>
            <p:grpSp>
              <p:nvGrpSpPr>
                <p:cNvPr id="204" name="Graphic 112">
                  <a:extLst>
                    <a:ext uri="{FF2B5EF4-FFF2-40B4-BE49-F238E27FC236}">
                      <a16:creationId xmlns:a16="http://schemas.microsoft.com/office/drawing/2014/main" id="{F876C3FE-DE5F-0D4B-B9A0-576F156692A4}"/>
                    </a:ext>
                  </a:extLst>
                </p:cNvPr>
                <p:cNvGrpSpPr/>
                <p:nvPr/>
              </p:nvGrpSpPr>
              <p:grpSpPr>
                <a:xfrm>
                  <a:off x="8823475" y="287803"/>
                  <a:ext cx="847878" cy="824587"/>
                  <a:chOff x="8823475" y="287803"/>
                  <a:chExt cx="847878" cy="824587"/>
                </a:xfrm>
                <a:solidFill>
                  <a:srgbClr val="EEEFF6">
                    <a:alpha val="80000"/>
                  </a:srgbClr>
                </a:solidFill>
              </p:grpSpPr>
              <p:sp>
                <p:nvSpPr>
                  <p:cNvPr id="205" name="Freeform 204">
                    <a:extLst>
                      <a:ext uri="{FF2B5EF4-FFF2-40B4-BE49-F238E27FC236}">
                        <a16:creationId xmlns:a16="http://schemas.microsoft.com/office/drawing/2014/main" id="{D5E0D4DA-9E1D-DD4B-B716-60D37356D97A}"/>
                      </a:ext>
                    </a:extLst>
                  </p:cNvPr>
                  <p:cNvSpPr/>
                  <p:nvPr/>
                </p:nvSpPr>
                <p:spPr>
                  <a:xfrm>
                    <a:off x="9650282" y="294556"/>
                    <a:ext cx="1301" cy="1005"/>
                  </a:xfrm>
                  <a:custGeom>
                    <a:avLst/>
                    <a:gdLst>
                      <a:gd name="connsiteX0" fmla="*/ 0 w 1301"/>
                      <a:gd name="connsiteY0" fmla="*/ 0 h 1005"/>
                      <a:gd name="connsiteX1" fmla="*/ 0 w 1301"/>
                      <a:gd name="connsiteY1" fmla="*/ 0 h 1005"/>
                      <a:gd name="connsiteX2" fmla="*/ 1302 w 1301"/>
                      <a:gd name="connsiteY2" fmla="*/ 1006 h 1005"/>
                    </a:gdLst>
                    <a:ahLst/>
                    <a:cxnLst>
                      <a:cxn ang="0">
                        <a:pos x="connsiteX0" y="connsiteY0"/>
                      </a:cxn>
                      <a:cxn ang="0">
                        <a:pos x="connsiteX1" y="connsiteY1"/>
                      </a:cxn>
                      <a:cxn ang="0">
                        <a:pos x="connsiteX2" y="connsiteY2"/>
                      </a:cxn>
                    </a:cxnLst>
                    <a:rect l="l" t="t" r="r" b="b"/>
                    <a:pathLst>
                      <a:path w="1301" h="1005">
                        <a:moveTo>
                          <a:pt x="0" y="0"/>
                        </a:moveTo>
                        <a:lnTo>
                          <a:pt x="0" y="0"/>
                        </a:lnTo>
                        <a:lnTo>
                          <a:pt x="1302" y="1006"/>
                        </a:lnTo>
                        <a:close/>
                      </a:path>
                    </a:pathLst>
                  </a:custGeom>
                  <a:solidFill>
                    <a:srgbClr val="EEEFF6">
                      <a:alpha val="80000"/>
                    </a:srgbClr>
                  </a:solidFill>
                  <a:ln w="5914"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3D3CD645-834C-934F-A1F9-BAAF3FAC45B6}"/>
                      </a:ext>
                    </a:extLst>
                  </p:cNvPr>
                  <p:cNvSpPr/>
                  <p:nvPr/>
                </p:nvSpPr>
                <p:spPr>
                  <a:xfrm>
                    <a:off x="9651584" y="295858"/>
                    <a:ext cx="5918" cy="5917"/>
                  </a:xfrm>
                  <a:custGeom>
                    <a:avLst/>
                    <a:gdLst>
                      <a:gd name="connsiteX0" fmla="*/ 0 w 5918"/>
                      <a:gd name="connsiteY0" fmla="*/ 0 h 5917"/>
                      <a:gd name="connsiteX1" fmla="*/ 0 w 5918"/>
                      <a:gd name="connsiteY1" fmla="*/ 0 h 5917"/>
                    </a:gdLst>
                    <a:ahLst/>
                    <a:cxnLst>
                      <a:cxn ang="0">
                        <a:pos x="connsiteX0" y="connsiteY0"/>
                      </a:cxn>
                      <a:cxn ang="0">
                        <a:pos x="connsiteX1" y="connsiteY1"/>
                      </a:cxn>
                    </a:cxnLst>
                    <a:rect l="l" t="t" r="r" b="b"/>
                    <a:pathLst>
                      <a:path w="5918" h="5917">
                        <a:moveTo>
                          <a:pt x="0" y="0"/>
                        </a:moveTo>
                        <a:lnTo>
                          <a:pt x="0" y="0"/>
                        </a:lnTo>
                        <a:close/>
                      </a:path>
                    </a:pathLst>
                  </a:custGeom>
                  <a:solidFill>
                    <a:srgbClr val="EEEFF6">
                      <a:alpha val="80000"/>
                    </a:srgbClr>
                  </a:solidFill>
                  <a:ln w="5914"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C5D8817C-D218-5E45-AEDC-AA1CF2D3940F}"/>
                      </a:ext>
                    </a:extLst>
                  </p:cNvPr>
                  <p:cNvSpPr/>
                  <p:nvPr/>
                </p:nvSpPr>
                <p:spPr>
                  <a:xfrm>
                    <a:off x="8823475" y="287803"/>
                    <a:ext cx="847878" cy="824587"/>
                  </a:xfrm>
                  <a:custGeom>
                    <a:avLst/>
                    <a:gdLst>
                      <a:gd name="connsiteX0" fmla="*/ 847879 w 847878"/>
                      <a:gd name="connsiteY0" fmla="*/ 790897 h 824587"/>
                      <a:gd name="connsiteX1" fmla="*/ 809050 w 847878"/>
                      <a:gd name="connsiteY1" fmla="*/ 824506 h 824587"/>
                      <a:gd name="connsiteX2" fmla="*/ 38768 w 847878"/>
                      <a:gd name="connsiteY2" fmla="*/ 824506 h 824587"/>
                      <a:gd name="connsiteX3" fmla="*/ 11364 w 847878"/>
                      <a:gd name="connsiteY3" fmla="*/ 814743 h 824587"/>
                      <a:gd name="connsiteX4" fmla="*/ 11364 w 847878"/>
                      <a:gd name="connsiteY4" fmla="*/ 814743 h 824587"/>
                      <a:gd name="connsiteX5" fmla="*/ 0 w 847878"/>
                      <a:gd name="connsiteY5" fmla="*/ 791074 h 824587"/>
                      <a:gd name="connsiteX6" fmla="*/ 0 w 847878"/>
                      <a:gd name="connsiteY6" fmla="*/ 33676 h 824587"/>
                      <a:gd name="connsiteX7" fmla="*/ 38768 w 847878"/>
                      <a:gd name="connsiteY7" fmla="*/ 67 h 824587"/>
                      <a:gd name="connsiteX8" fmla="*/ 847879 w 847878"/>
                      <a:gd name="connsiteY8" fmla="*/ 67 h 82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878" h="824587">
                        <a:moveTo>
                          <a:pt x="847879" y="790897"/>
                        </a:moveTo>
                        <a:cubicBezTo>
                          <a:pt x="846340" y="810843"/>
                          <a:pt x="828997" y="825832"/>
                          <a:pt x="809050" y="824506"/>
                        </a:cubicBezTo>
                        <a:lnTo>
                          <a:pt x="38768" y="824506"/>
                        </a:lnTo>
                        <a:cubicBezTo>
                          <a:pt x="28766" y="824607"/>
                          <a:pt x="19059" y="821145"/>
                          <a:pt x="11364" y="814743"/>
                        </a:cubicBezTo>
                        <a:lnTo>
                          <a:pt x="11364" y="814743"/>
                        </a:lnTo>
                        <a:cubicBezTo>
                          <a:pt x="4321" y="808855"/>
                          <a:pt x="177" y="800228"/>
                          <a:pt x="0" y="791074"/>
                        </a:cubicBezTo>
                        <a:lnTo>
                          <a:pt x="0" y="33676"/>
                        </a:lnTo>
                        <a:cubicBezTo>
                          <a:pt x="1657" y="13801"/>
                          <a:pt x="18881" y="-1126"/>
                          <a:pt x="38768" y="67"/>
                        </a:cubicBezTo>
                        <a:lnTo>
                          <a:pt x="847879" y="67"/>
                        </a:lnTo>
                        <a:close/>
                      </a:path>
                    </a:pathLst>
                  </a:custGeom>
                  <a:solidFill>
                    <a:schemeClr val="bg1">
                      <a:lumMod val="95000"/>
                      <a:alpha val="80000"/>
                    </a:schemeClr>
                  </a:solidFill>
                  <a:ln w="5914" cap="flat">
                    <a:noFill/>
                    <a:prstDash val="solid"/>
                    <a:miter/>
                  </a:ln>
                </p:spPr>
                <p:txBody>
                  <a:bodyPr rtlCol="0" anchor="ctr"/>
                  <a:lstStyle/>
                  <a:p>
                    <a:endParaRPr lang="en-US"/>
                  </a:p>
                </p:txBody>
              </p:sp>
            </p:grpSp>
          </p:grpSp>
          <p:grpSp>
            <p:nvGrpSpPr>
              <p:cNvPr id="208" name="Graphic 112">
                <a:extLst>
                  <a:ext uri="{FF2B5EF4-FFF2-40B4-BE49-F238E27FC236}">
                    <a16:creationId xmlns:a16="http://schemas.microsoft.com/office/drawing/2014/main" id="{F96810A5-8A4C-3E42-BEA9-6D856F18BEC4}"/>
                  </a:ext>
                </a:extLst>
              </p:cNvPr>
              <p:cNvGrpSpPr/>
              <p:nvPr/>
            </p:nvGrpSpPr>
            <p:grpSpPr>
              <a:xfrm>
                <a:off x="8671419" y="167515"/>
                <a:ext cx="847819" cy="824524"/>
                <a:chOff x="8671419" y="167515"/>
                <a:chExt cx="847819" cy="824524"/>
              </a:xfrm>
            </p:grpSpPr>
            <p:grpSp>
              <p:nvGrpSpPr>
                <p:cNvPr id="209" name="Graphic 112">
                  <a:extLst>
                    <a:ext uri="{FF2B5EF4-FFF2-40B4-BE49-F238E27FC236}">
                      <a16:creationId xmlns:a16="http://schemas.microsoft.com/office/drawing/2014/main" id="{F2C3DC03-06A6-C84F-921D-FF1A7E518443}"/>
                    </a:ext>
                  </a:extLst>
                </p:cNvPr>
                <p:cNvGrpSpPr/>
                <p:nvPr/>
              </p:nvGrpSpPr>
              <p:grpSpPr>
                <a:xfrm>
                  <a:off x="8671419" y="167625"/>
                  <a:ext cx="847759" cy="824413"/>
                  <a:chOff x="8671419" y="167625"/>
                  <a:chExt cx="847759" cy="824413"/>
                </a:xfrm>
              </p:grpSpPr>
              <p:grpSp>
                <p:nvGrpSpPr>
                  <p:cNvPr id="210" name="Graphic 112">
                    <a:extLst>
                      <a:ext uri="{FF2B5EF4-FFF2-40B4-BE49-F238E27FC236}">
                        <a16:creationId xmlns:a16="http://schemas.microsoft.com/office/drawing/2014/main" id="{A724F856-A282-CD49-ACBF-635ACC3CF39F}"/>
                      </a:ext>
                    </a:extLst>
                  </p:cNvPr>
                  <p:cNvGrpSpPr/>
                  <p:nvPr/>
                </p:nvGrpSpPr>
                <p:grpSpPr>
                  <a:xfrm>
                    <a:off x="8671419" y="167625"/>
                    <a:ext cx="847759" cy="824413"/>
                    <a:chOff x="8671419" y="167625"/>
                    <a:chExt cx="847759" cy="824413"/>
                  </a:xfrm>
                </p:grpSpPr>
                <p:sp>
                  <p:nvSpPr>
                    <p:cNvPr id="211" name="Freeform 210">
                      <a:extLst>
                        <a:ext uri="{FF2B5EF4-FFF2-40B4-BE49-F238E27FC236}">
                          <a16:creationId xmlns:a16="http://schemas.microsoft.com/office/drawing/2014/main" id="{6B0E26D2-3746-C24F-98A9-6535641119D2}"/>
                        </a:ext>
                      </a:extLst>
                    </p:cNvPr>
                    <p:cNvSpPr/>
                    <p:nvPr/>
                  </p:nvSpPr>
                  <p:spPr>
                    <a:xfrm>
                      <a:off x="9498168" y="174556"/>
                      <a:ext cx="1361" cy="1005"/>
                    </a:xfrm>
                    <a:custGeom>
                      <a:avLst/>
                      <a:gdLst>
                        <a:gd name="connsiteX0" fmla="*/ 0 w 1361"/>
                        <a:gd name="connsiteY0" fmla="*/ 0 h 1005"/>
                        <a:gd name="connsiteX1" fmla="*/ 0 w 1361"/>
                        <a:gd name="connsiteY1" fmla="*/ 0 h 1005"/>
                        <a:gd name="connsiteX2" fmla="*/ 1361 w 1361"/>
                        <a:gd name="connsiteY2" fmla="*/ 1006 h 1005"/>
                      </a:gdLst>
                      <a:ahLst/>
                      <a:cxnLst>
                        <a:cxn ang="0">
                          <a:pos x="connsiteX0" y="connsiteY0"/>
                        </a:cxn>
                        <a:cxn ang="0">
                          <a:pos x="connsiteX1" y="connsiteY1"/>
                        </a:cxn>
                        <a:cxn ang="0">
                          <a:pos x="connsiteX2" y="connsiteY2"/>
                        </a:cxn>
                      </a:cxnLst>
                      <a:rect l="l" t="t" r="r" b="b"/>
                      <a:pathLst>
                        <a:path w="1361" h="1005">
                          <a:moveTo>
                            <a:pt x="0" y="0"/>
                          </a:moveTo>
                          <a:lnTo>
                            <a:pt x="0" y="0"/>
                          </a:lnTo>
                          <a:cubicBezTo>
                            <a:pt x="414" y="359"/>
                            <a:pt x="887" y="695"/>
                            <a:pt x="1361" y="1006"/>
                          </a:cubicBezTo>
                          <a:close/>
                        </a:path>
                      </a:pathLst>
                    </a:custGeom>
                    <a:solidFill>
                      <a:srgbClr val="C5B8B9"/>
                    </a:solidFill>
                    <a:ln w="5914"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02EB2AF-2890-C54D-8643-744D24A9DD45}"/>
                        </a:ext>
                      </a:extLst>
                    </p:cNvPr>
                    <p:cNvSpPr/>
                    <p:nvPr/>
                  </p:nvSpPr>
                  <p:spPr>
                    <a:xfrm>
                      <a:off x="9499351" y="175621"/>
                      <a:ext cx="5918" cy="5917"/>
                    </a:xfrm>
                    <a:custGeom>
                      <a:avLst/>
                      <a:gdLst>
                        <a:gd name="connsiteX0" fmla="*/ 0 w 5918"/>
                        <a:gd name="connsiteY0" fmla="*/ 0 h 5917"/>
                        <a:gd name="connsiteX1" fmla="*/ 0 w 5918"/>
                        <a:gd name="connsiteY1" fmla="*/ 0 h 5917"/>
                      </a:gdLst>
                      <a:ahLst/>
                      <a:cxnLst>
                        <a:cxn ang="0">
                          <a:pos x="connsiteX0" y="connsiteY0"/>
                        </a:cxn>
                        <a:cxn ang="0">
                          <a:pos x="connsiteX1" y="connsiteY1"/>
                        </a:cxn>
                      </a:cxnLst>
                      <a:rect l="l" t="t" r="r" b="b"/>
                      <a:pathLst>
                        <a:path w="5918" h="5917">
                          <a:moveTo>
                            <a:pt x="0" y="0"/>
                          </a:moveTo>
                          <a:lnTo>
                            <a:pt x="0" y="0"/>
                          </a:lnTo>
                          <a:close/>
                        </a:path>
                      </a:pathLst>
                    </a:custGeom>
                    <a:solidFill>
                      <a:srgbClr val="DCEFEB"/>
                    </a:solidFill>
                    <a:ln w="5914"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CF0D9A4C-C821-414A-A0C0-B674009A60F0}"/>
                        </a:ext>
                      </a:extLst>
                    </p:cNvPr>
                    <p:cNvSpPr/>
                    <p:nvPr/>
                  </p:nvSpPr>
                  <p:spPr>
                    <a:xfrm>
                      <a:off x="8671419" y="167625"/>
                      <a:ext cx="847759" cy="824413"/>
                    </a:xfrm>
                    <a:custGeom>
                      <a:avLst/>
                      <a:gdLst>
                        <a:gd name="connsiteX0" fmla="*/ 836455 w 847759"/>
                        <a:gd name="connsiteY0" fmla="*/ 9889 h 824413"/>
                        <a:gd name="connsiteX1" fmla="*/ 836455 w 847759"/>
                        <a:gd name="connsiteY1" fmla="*/ 9889 h 824413"/>
                        <a:gd name="connsiteX2" fmla="*/ 835153 w 847759"/>
                        <a:gd name="connsiteY2" fmla="*/ 8883 h 824413"/>
                        <a:gd name="connsiteX3" fmla="*/ 809110 w 847759"/>
                        <a:gd name="connsiteY3" fmla="*/ 67 h 824413"/>
                        <a:gd name="connsiteX4" fmla="*/ 38710 w 847759"/>
                        <a:gd name="connsiteY4" fmla="*/ 67 h 824413"/>
                        <a:gd name="connsiteX5" fmla="*/ 0 w 847759"/>
                        <a:gd name="connsiteY5" fmla="*/ 33676 h 824413"/>
                        <a:gd name="connsiteX6" fmla="*/ 0 w 847759"/>
                        <a:gd name="connsiteY6" fmla="*/ 790956 h 824413"/>
                        <a:gd name="connsiteX7" fmla="*/ 11305 w 847759"/>
                        <a:gd name="connsiteY7" fmla="*/ 814624 h 824413"/>
                        <a:gd name="connsiteX8" fmla="*/ 11305 w 847759"/>
                        <a:gd name="connsiteY8" fmla="*/ 814624 h 824413"/>
                        <a:gd name="connsiteX9" fmla="*/ 38710 w 847759"/>
                        <a:gd name="connsiteY9" fmla="*/ 824328 h 824413"/>
                        <a:gd name="connsiteX10" fmla="*/ 808992 w 847759"/>
                        <a:gd name="connsiteY10" fmla="*/ 824328 h 824413"/>
                        <a:gd name="connsiteX11" fmla="*/ 847760 w 847759"/>
                        <a:gd name="connsiteY11" fmla="*/ 790778 h 824413"/>
                        <a:gd name="connsiteX12" fmla="*/ 847760 w 847759"/>
                        <a:gd name="connsiteY12" fmla="*/ 33558 h 82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759" h="824413">
                          <a:moveTo>
                            <a:pt x="836455" y="9889"/>
                          </a:moveTo>
                          <a:lnTo>
                            <a:pt x="836455" y="9889"/>
                          </a:lnTo>
                          <a:cubicBezTo>
                            <a:pt x="835982" y="9577"/>
                            <a:pt x="835568" y="9241"/>
                            <a:pt x="835153" y="8883"/>
                          </a:cubicBezTo>
                          <a:cubicBezTo>
                            <a:pt x="827695" y="3104"/>
                            <a:pt x="818521" y="-1"/>
                            <a:pt x="809110" y="67"/>
                          </a:cubicBezTo>
                          <a:lnTo>
                            <a:pt x="38710" y="67"/>
                          </a:lnTo>
                          <a:cubicBezTo>
                            <a:pt x="18822" y="-1125"/>
                            <a:pt x="1598" y="13810"/>
                            <a:pt x="0" y="33676"/>
                          </a:cubicBezTo>
                          <a:lnTo>
                            <a:pt x="0" y="790956"/>
                          </a:lnTo>
                          <a:cubicBezTo>
                            <a:pt x="178" y="800109"/>
                            <a:pt x="4261" y="808743"/>
                            <a:pt x="11305" y="814624"/>
                          </a:cubicBezTo>
                          <a:lnTo>
                            <a:pt x="11305" y="814624"/>
                          </a:lnTo>
                          <a:cubicBezTo>
                            <a:pt x="18999" y="821009"/>
                            <a:pt x="28706" y="824453"/>
                            <a:pt x="38710" y="824328"/>
                          </a:cubicBezTo>
                          <a:lnTo>
                            <a:pt x="808992" y="824328"/>
                          </a:lnTo>
                          <a:cubicBezTo>
                            <a:pt x="828938" y="825683"/>
                            <a:pt x="846221" y="810707"/>
                            <a:pt x="847760" y="790778"/>
                          </a:cubicBezTo>
                          <a:lnTo>
                            <a:pt x="847760" y="33558"/>
                          </a:lnTo>
                        </a:path>
                      </a:pathLst>
                    </a:custGeom>
                    <a:solidFill>
                      <a:schemeClr val="bg1">
                        <a:lumMod val="85000"/>
                      </a:schemeClr>
                    </a:solidFill>
                    <a:ln w="5914" cap="flat">
                      <a:noFill/>
                      <a:prstDash val="solid"/>
                      <a:miter/>
                    </a:ln>
                  </p:spPr>
                  <p:txBody>
                    <a:bodyPr rtlCol="0" anchor="ctr"/>
                    <a:lstStyle/>
                    <a:p>
                      <a:endParaRPr lang="en-US"/>
                    </a:p>
                  </p:txBody>
                </p:sp>
              </p:grpSp>
              <p:grpSp>
                <p:nvGrpSpPr>
                  <p:cNvPr id="214" name="Graphic 112">
                    <a:extLst>
                      <a:ext uri="{FF2B5EF4-FFF2-40B4-BE49-F238E27FC236}">
                        <a16:creationId xmlns:a16="http://schemas.microsoft.com/office/drawing/2014/main" id="{6EDC0D87-210B-1148-A149-9456FE188BDC}"/>
                      </a:ext>
                    </a:extLst>
                  </p:cNvPr>
                  <p:cNvGrpSpPr/>
                  <p:nvPr/>
                </p:nvGrpSpPr>
                <p:grpSpPr>
                  <a:xfrm>
                    <a:off x="8743215" y="404852"/>
                    <a:ext cx="674041" cy="492071"/>
                    <a:chOff x="8743215" y="404852"/>
                    <a:chExt cx="674041" cy="492071"/>
                  </a:xfrm>
                  <a:solidFill>
                    <a:srgbClr val="FFFFFF"/>
                  </a:solidFill>
                </p:grpSpPr>
                <p:sp>
                  <p:nvSpPr>
                    <p:cNvPr id="215" name="Freeform 214">
                      <a:extLst>
                        <a:ext uri="{FF2B5EF4-FFF2-40B4-BE49-F238E27FC236}">
                          <a16:creationId xmlns:a16="http://schemas.microsoft.com/office/drawing/2014/main" id="{3DE12DA4-82F8-0048-A84E-4082F7EAE336}"/>
                        </a:ext>
                      </a:extLst>
                    </p:cNvPr>
                    <p:cNvSpPr/>
                    <p:nvPr/>
                  </p:nvSpPr>
                  <p:spPr>
                    <a:xfrm>
                      <a:off x="9146586" y="40485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F2F0C85-454A-F649-B3F6-F8898FF8280A}"/>
                        </a:ext>
                      </a:extLst>
                    </p:cNvPr>
                    <p:cNvSpPr/>
                    <p:nvPr/>
                  </p:nvSpPr>
                  <p:spPr>
                    <a:xfrm>
                      <a:off x="9247385" y="404852"/>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9AB30B96-D28D-E44A-B87D-DA44FCBCCC36}"/>
                        </a:ext>
                      </a:extLst>
                    </p:cNvPr>
                    <p:cNvSpPr/>
                    <p:nvPr/>
                  </p:nvSpPr>
                  <p:spPr>
                    <a:xfrm>
                      <a:off x="9348242" y="404852"/>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1C0A9A4-E9DF-E141-9BC4-B8B02CF2E396}"/>
                        </a:ext>
                      </a:extLst>
                    </p:cNvPr>
                    <p:cNvSpPr/>
                    <p:nvPr/>
                  </p:nvSpPr>
                  <p:spPr>
                    <a:xfrm>
                      <a:off x="8743215" y="51148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25B7331F-7301-E847-A3B4-94E21F4F2942}"/>
                        </a:ext>
                      </a:extLst>
                    </p:cNvPr>
                    <p:cNvSpPr/>
                    <p:nvPr/>
                  </p:nvSpPr>
                  <p:spPr>
                    <a:xfrm>
                      <a:off x="8844073" y="51148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FBFECEDD-4C77-9746-9D64-3B487E5525FA}"/>
                        </a:ext>
                      </a:extLst>
                    </p:cNvPr>
                    <p:cNvSpPr/>
                    <p:nvPr/>
                  </p:nvSpPr>
                  <p:spPr>
                    <a:xfrm>
                      <a:off x="8944871" y="51148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92277B8A-494A-004F-B96B-DCE238A6BDEE}"/>
                        </a:ext>
                      </a:extLst>
                    </p:cNvPr>
                    <p:cNvSpPr/>
                    <p:nvPr/>
                  </p:nvSpPr>
                  <p:spPr>
                    <a:xfrm>
                      <a:off x="9045729" y="51148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CF222502-8CF4-FD43-BD5D-B50A7937D0D3}"/>
                        </a:ext>
                      </a:extLst>
                    </p:cNvPr>
                    <p:cNvSpPr/>
                    <p:nvPr/>
                  </p:nvSpPr>
                  <p:spPr>
                    <a:xfrm>
                      <a:off x="9146586" y="51148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88ADF6A5-FE09-9D4F-9E47-A336363BA4D0}"/>
                        </a:ext>
                      </a:extLst>
                    </p:cNvPr>
                    <p:cNvSpPr/>
                    <p:nvPr/>
                  </p:nvSpPr>
                  <p:spPr>
                    <a:xfrm>
                      <a:off x="9247385" y="511480"/>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534E92BB-5D80-274B-9B94-D3983852EB1A}"/>
                        </a:ext>
                      </a:extLst>
                    </p:cNvPr>
                    <p:cNvSpPr/>
                    <p:nvPr/>
                  </p:nvSpPr>
                  <p:spPr>
                    <a:xfrm>
                      <a:off x="9348242" y="51148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E02DBA0C-FA0F-8E4F-BC4B-5A921BB23C6C}"/>
                        </a:ext>
                      </a:extLst>
                    </p:cNvPr>
                    <p:cNvSpPr/>
                    <p:nvPr/>
                  </p:nvSpPr>
                  <p:spPr>
                    <a:xfrm>
                      <a:off x="8743215" y="61816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34148635-FF0C-8244-8A90-843608FCEB7C}"/>
                        </a:ext>
                      </a:extLst>
                    </p:cNvPr>
                    <p:cNvSpPr/>
                    <p:nvPr/>
                  </p:nvSpPr>
                  <p:spPr>
                    <a:xfrm>
                      <a:off x="8844073" y="61816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73A26D32-B901-FF41-8CCE-3E1FFC3A79C1}"/>
                        </a:ext>
                      </a:extLst>
                    </p:cNvPr>
                    <p:cNvSpPr/>
                    <p:nvPr/>
                  </p:nvSpPr>
                  <p:spPr>
                    <a:xfrm>
                      <a:off x="8944871" y="61816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8F79CE08-8BEF-CD47-884F-C002A8FFFD21}"/>
                        </a:ext>
                      </a:extLst>
                    </p:cNvPr>
                    <p:cNvSpPr/>
                    <p:nvPr/>
                  </p:nvSpPr>
                  <p:spPr>
                    <a:xfrm>
                      <a:off x="9045729" y="61816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7CB2C125-4C82-D544-96CF-ED1AE753052C}"/>
                        </a:ext>
                      </a:extLst>
                    </p:cNvPr>
                    <p:cNvSpPr/>
                    <p:nvPr/>
                  </p:nvSpPr>
                  <p:spPr>
                    <a:xfrm>
                      <a:off x="9146586" y="61816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5EF31166-E1B3-1444-906D-5E86CDA50B76}"/>
                        </a:ext>
                      </a:extLst>
                    </p:cNvPr>
                    <p:cNvSpPr/>
                    <p:nvPr/>
                  </p:nvSpPr>
                  <p:spPr>
                    <a:xfrm>
                      <a:off x="9247385" y="618166"/>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93F687B8-D3E5-E749-9FDA-87F7606FD7E6}"/>
                        </a:ext>
                      </a:extLst>
                    </p:cNvPr>
                    <p:cNvSpPr/>
                    <p:nvPr/>
                  </p:nvSpPr>
                  <p:spPr>
                    <a:xfrm>
                      <a:off x="9348242" y="618166"/>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C23D40DF-F0F5-D64B-A1E0-FA0E7957B436}"/>
                        </a:ext>
                      </a:extLst>
                    </p:cNvPr>
                    <p:cNvSpPr/>
                    <p:nvPr/>
                  </p:nvSpPr>
                  <p:spPr>
                    <a:xfrm>
                      <a:off x="8743215" y="72485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AA8D4606-ED42-E44F-8F50-54E42A7A8E27}"/>
                        </a:ext>
                      </a:extLst>
                    </p:cNvPr>
                    <p:cNvSpPr/>
                    <p:nvPr/>
                  </p:nvSpPr>
                  <p:spPr>
                    <a:xfrm>
                      <a:off x="8844073" y="72485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A20F30E3-24AF-734E-8730-33AF2D1ABBDA}"/>
                        </a:ext>
                      </a:extLst>
                    </p:cNvPr>
                    <p:cNvSpPr/>
                    <p:nvPr/>
                  </p:nvSpPr>
                  <p:spPr>
                    <a:xfrm>
                      <a:off x="8944871" y="72485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69E2085B-2081-D34B-BFEF-87B7FA8E970F}"/>
                        </a:ext>
                      </a:extLst>
                    </p:cNvPr>
                    <p:cNvSpPr/>
                    <p:nvPr/>
                  </p:nvSpPr>
                  <p:spPr>
                    <a:xfrm>
                      <a:off x="9045729" y="72485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A6382CF1-5795-6E4A-AEAE-8D18AC83835F}"/>
                        </a:ext>
                      </a:extLst>
                    </p:cNvPr>
                    <p:cNvSpPr/>
                    <p:nvPr/>
                  </p:nvSpPr>
                  <p:spPr>
                    <a:xfrm>
                      <a:off x="9146586" y="72485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D9ACD555-C3C6-D94F-9FB0-EB7E7FA68B50}"/>
                        </a:ext>
                      </a:extLst>
                    </p:cNvPr>
                    <p:cNvSpPr/>
                    <p:nvPr/>
                  </p:nvSpPr>
                  <p:spPr>
                    <a:xfrm>
                      <a:off x="9247385" y="724853"/>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4CB97898-ABDC-B346-B7C1-91EF59A971BB}"/>
                        </a:ext>
                      </a:extLst>
                    </p:cNvPr>
                    <p:cNvSpPr/>
                    <p:nvPr/>
                  </p:nvSpPr>
                  <p:spPr>
                    <a:xfrm>
                      <a:off x="9348242" y="72485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A1813BC2-B5E2-AF42-A8ED-009E7AF9FAF1}"/>
                        </a:ext>
                      </a:extLst>
                    </p:cNvPr>
                    <p:cNvSpPr/>
                    <p:nvPr/>
                  </p:nvSpPr>
                  <p:spPr>
                    <a:xfrm>
                      <a:off x="8743215" y="8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9791539-BB2D-A042-B7E1-C5DB6FB6CBD6}"/>
                        </a:ext>
                      </a:extLst>
                    </p:cNvPr>
                    <p:cNvSpPr/>
                    <p:nvPr/>
                  </p:nvSpPr>
                  <p:spPr>
                    <a:xfrm>
                      <a:off x="8844073" y="8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0E8BE6C9-F4A3-8141-B6FB-DC2D5C30EED7}"/>
                        </a:ext>
                      </a:extLst>
                    </p:cNvPr>
                    <p:cNvSpPr/>
                    <p:nvPr/>
                  </p:nvSpPr>
                  <p:spPr>
                    <a:xfrm>
                      <a:off x="8944871" y="8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B46FA095-C700-A345-BE1B-D2B91BE3858E}"/>
                        </a:ext>
                      </a:extLst>
                    </p:cNvPr>
                    <p:cNvSpPr/>
                    <p:nvPr/>
                  </p:nvSpPr>
                  <p:spPr>
                    <a:xfrm>
                      <a:off x="9045729" y="831539"/>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grpSp>
            </p:grpSp>
            <p:sp>
              <p:nvSpPr>
                <p:cNvPr id="243" name="Freeform 242">
                  <a:extLst>
                    <a:ext uri="{FF2B5EF4-FFF2-40B4-BE49-F238E27FC236}">
                      <a16:creationId xmlns:a16="http://schemas.microsoft.com/office/drawing/2014/main" id="{6968B6A8-9FC2-924F-8F73-1ABABDEE87A0}"/>
                    </a:ext>
                  </a:extLst>
                </p:cNvPr>
                <p:cNvSpPr/>
                <p:nvPr/>
              </p:nvSpPr>
              <p:spPr>
                <a:xfrm>
                  <a:off x="8671419" y="167515"/>
                  <a:ext cx="847819" cy="163136"/>
                </a:xfrm>
                <a:custGeom>
                  <a:avLst/>
                  <a:gdLst>
                    <a:gd name="connsiteX0" fmla="*/ 0 w 847819"/>
                    <a:gd name="connsiteY0" fmla="*/ 0 h 163136"/>
                    <a:gd name="connsiteX1" fmla="*/ 847819 w 847819"/>
                    <a:gd name="connsiteY1" fmla="*/ 0 h 163136"/>
                    <a:gd name="connsiteX2" fmla="*/ 847819 w 847819"/>
                    <a:gd name="connsiteY2" fmla="*/ 163136 h 163136"/>
                    <a:gd name="connsiteX3" fmla="*/ 0 w 847819"/>
                    <a:gd name="connsiteY3" fmla="*/ 163136 h 163136"/>
                  </a:gdLst>
                  <a:ahLst/>
                  <a:cxnLst>
                    <a:cxn ang="0">
                      <a:pos x="connsiteX0" y="connsiteY0"/>
                    </a:cxn>
                    <a:cxn ang="0">
                      <a:pos x="connsiteX1" y="connsiteY1"/>
                    </a:cxn>
                    <a:cxn ang="0">
                      <a:pos x="connsiteX2" y="connsiteY2"/>
                    </a:cxn>
                    <a:cxn ang="0">
                      <a:pos x="connsiteX3" y="connsiteY3"/>
                    </a:cxn>
                  </a:cxnLst>
                  <a:rect l="l" t="t" r="r" b="b"/>
                  <a:pathLst>
                    <a:path w="847819" h="163136">
                      <a:moveTo>
                        <a:pt x="0" y="0"/>
                      </a:moveTo>
                      <a:lnTo>
                        <a:pt x="847819" y="0"/>
                      </a:lnTo>
                      <a:lnTo>
                        <a:pt x="847819" y="163136"/>
                      </a:lnTo>
                      <a:lnTo>
                        <a:pt x="0" y="163136"/>
                      </a:lnTo>
                      <a:close/>
                    </a:path>
                  </a:pathLst>
                </a:custGeom>
                <a:solidFill>
                  <a:schemeClr val="bg1">
                    <a:lumMod val="85000"/>
                  </a:schemeClr>
                </a:solidFill>
                <a:ln w="5914" cap="flat">
                  <a:noFill/>
                  <a:prstDash val="solid"/>
                  <a:miter/>
                </a:ln>
              </p:spPr>
              <p:txBody>
                <a:bodyPr rtlCol="0" anchor="ctr"/>
                <a:lstStyle/>
                <a:p>
                  <a:endParaRPr lang="en-US"/>
                </a:p>
              </p:txBody>
            </p:sp>
          </p:grpSp>
          <p:grpSp>
            <p:nvGrpSpPr>
              <p:cNvPr id="244" name="Graphic 112">
                <a:extLst>
                  <a:ext uri="{FF2B5EF4-FFF2-40B4-BE49-F238E27FC236}">
                    <a16:creationId xmlns:a16="http://schemas.microsoft.com/office/drawing/2014/main" id="{06D95DC4-A191-8A4F-BDEF-D311AA144B25}"/>
                  </a:ext>
                </a:extLst>
              </p:cNvPr>
              <p:cNvGrpSpPr/>
              <p:nvPr/>
            </p:nvGrpSpPr>
            <p:grpSpPr>
              <a:xfrm>
                <a:off x="8449166" y="-63"/>
                <a:ext cx="847819" cy="824529"/>
                <a:chOff x="8449166" y="-63"/>
                <a:chExt cx="847819" cy="824529"/>
              </a:xfrm>
            </p:grpSpPr>
            <p:grpSp>
              <p:nvGrpSpPr>
                <p:cNvPr id="245" name="Graphic 112">
                  <a:extLst>
                    <a:ext uri="{FF2B5EF4-FFF2-40B4-BE49-F238E27FC236}">
                      <a16:creationId xmlns:a16="http://schemas.microsoft.com/office/drawing/2014/main" id="{FD5DDFC4-8FDB-6647-A8DC-18FFFB487F86}"/>
                    </a:ext>
                  </a:extLst>
                </p:cNvPr>
                <p:cNvGrpSpPr/>
                <p:nvPr/>
              </p:nvGrpSpPr>
              <p:grpSpPr>
                <a:xfrm>
                  <a:off x="8449166" y="-63"/>
                  <a:ext cx="847819" cy="824529"/>
                  <a:chOff x="8449166" y="-63"/>
                  <a:chExt cx="847819" cy="824529"/>
                </a:xfrm>
              </p:grpSpPr>
              <p:grpSp>
                <p:nvGrpSpPr>
                  <p:cNvPr id="246" name="Graphic 112">
                    <a:extLst>
                      <a:ext uri="{FF2B5EF4-FFF2-40B4-BE49-F238E27FC236}">
                        <a16:creationId xmlns:a16="http://schemas.microsoft.com/office/drawing/2014/main" id="{7F3342F4-3D47-0448-BC03-08A38D6C4564}"/>
                      </a:ext>
                    </a:extLst>
                  </p:cNvPr>
                  <p:cNvGrpSpPr/>
                  <p:nvPr/>
                </p:nvGrpSpPr>
                <p:grpSpPr>
                  <a:xfrm>
                    <a:off x="8449166" y="-63"/>
                    <a:ext cx="847819" cy="824529"/>
                    <a:chOff x="8449166" y="-63"/>
                    <a:chExt cx="847819" cy="824529"/>
                  </a:xfrm>
                </p:grpSpPr>
                <p:sp>
                  <p:nvSpPr>
                    <p:cNvPr id="247" name="Freeform 246">
                      <a:extLst>
                        <a:ext uri="{FF2B5EF4-FFF2-40B4-BE49-F238E27FC236}">
                          <a16:creationId xmlns:a16="http://schemas.microsoft.com/office/drawing/2014/main" id="{56493211-08B8-1C43-849F-DF3B2BB5746E}"/>
                        </a:ext>
                      </a:extLst>
                    </p:cNvPr>
                    <p:cNvSpPr/>
                    <p:nvPr/>
                  </p:nvSpPr>
                  <p:spPr>
                    <a:xfrm>
                      <a:off x="9275973" y="7041"/>
                      <a:ext cx="1301" cy="1005"/>
                    </a:xfrm>
                    <a:custGeom>
                      <a:avLst/>
                      <a:gdLst>
                        <a:gd name="connsiteX0" fmla="*/ 0 w 1301"/>
                        <a:gd name="connsiteY0" fmla="*/ 0 h 1005"/>
                        <a:gd name="connsiteX1" fmla="*/ 0 w 1301"/>
                        <a:gd name="connsiteY1" fmla="*/ 0 h 1005"/>
                        <a:gd name="connsiteX2" fmla="*/ 1302 w 1301"/>
                        <a:gd name="connsiteY2" fmla="*/ 1006 h 1005"/>
                      </a:gdLst>
                      <a:ahLst/>
                      <a:cxnLst>
                        <a:cxn ang="0">
                          <a:pos x="connsiteX0" y="connsiteY0"/>
                        </a:cxn>
                        <a:cxn ang="0">
                          <a:pos x="connsiteX1" y="connsiteY1"/>
                        </a:cxn>
                        <a:cxn ang="0">
                          <a:pos x="connsiteX2" y="connsiteY2"/>
                        </a:cxn>
                      </a:cxnLst>
                      <a:rect l="l" t="t" r="r" b="b"/>
                      <a:pathLst>
                        <a:path w="1301" h="1005">
                          <a:moveTo>
                            <a:pt x="0" y="0"/>
                          </a:moveTo>
                          <a:lnTo>
                            <a:pt x="0" y="0"/>
                          </a:lnTo>
                          <a:lnTo>
                            <a:pt x="1302" y="1006"/>
                          </a:lnTo>
                          <a:close/>
                        </a:path>
                      </a:pathLst>
                    </a:custGeom>
                    <a:solidFill>
                      <a:srgbClr val="C5B8B9"/>
                    </a:solidFill>
                    <a:ln w="5914"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C3148D83-462B-D54C-B240-1FD17386404F}"/>
                        </a:ext>
                      </a:extLst>
                    </p:cNvPr>
                    <p:cNvSpPr/>
                    <p:nvPr/>
                  </p:nvSpPr>
                  <p:spPr>
                    <a:xfrm>
                      <a:off x="9277216" y="8165"/>
                      <a:ext cx="5918" cy="5917"/>
                    </a:xfrm>
                    <a:custGeom>
                      <a:avLst/>
                      <a:gdLst>
                        <a:gd name="connsiteX0" fmla="*/ 0 w 5918"/>
                        <a:gd name="connsiteY0" fmla="*/ 0 h 5917"/>
                        <a:gd name="connsiteX1" fmla="*/ 0 w 5918"/>
                        <a:gd name="connsiteY1" fmla="*/ 0 h 5917"/>
                      </a:gdLst>
                      <a:ahLst/>
                      <a:cxnLst>
                        <a:cxn ang="0">
                          <a:pos x="connsiteX0" y="connsiteY0"/>
                        </a:cxn>
                        <a:cxn ang="0">
                          <a:pos x="connsiteX1" y="connsiteY1"/>
                        </a:cxn>
                      </a:cxnLst>
                      <a:rect l="l" t="t" r="r" b="b"/>
                      <a:pathLst>
                        <a:path w="5918" h="5917">
                          <a:moveTo>
                            <a:pt x="0" y="0"/>
                          </a:moveTo>
                          <a:lnTo>
                            <a:pt x="0" y="0"/>
                          </a:lnTo>
                          <a:close/>
                        </a:path>
                      </a:pathLst>
                    </a:custGeom>
                    <a:solidFill>
                      <a:srgbClr val="DCEFEB"/>
                    </a:solidFill>
                    <a:ln w="5914"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CC6341B-B46F-E04E-AB96-2B49BD686FAE}"/>
                        </a:ext>
                      </a:extLst>
                    </p:cNvPr>
                    <p:cNvSpPr/>
                    <p:nvPr/>
                  </p:nvSpPr>
                  <p:spPr>
                    <a:xfrm>
                      <a:off x="8449166" y="-63"/>
                      <a:ext cx="847819" cy="824529"/>
                    </a:xfrm>
                    <a:custGeom>
                      <a:avLst/>
                      <a:gdLst>
                        <a:gd name="connsiteX0" fmla="*/ 836455 w 847819"/>
                        <a:gd name="connsiteY0" fmla="*/ 10004 h 824529"/>
                        <a:gd name="connsiteX1" fmla="*/ 836455 w 847819"/>
                        <a:gd name="connsiteY1" fmla="*/ 10004 h 824529"/>
                        <a:gd name="connsiteX2" fmla="*/ 835153 w 847819"/>
                        <a:gd name="connsiteY2" fmla="*/ 8998 h 824529"/>
                        <a:gd name="connsiteX3" fmla="*/ 809110 w 847819"/>
                        <a:gd name="connsiteY3" fmla="*/ 63 h 824529"/>
                        <a:gd name="connsiteX4" fmla="*/ 38709 w 847819"/>
                        <a:gd name="connsiteY4" fmla="*/ 63 h 824529"/>
                        <a:gd name="connsiteX5" fmla="*/ 0 w 847819"/>
                        <a:gd name="connsiteY5" fmla="*/ 33673 h 824529"/>
                        <a:gd name="connsiteX6" fmla="*/ 0 w 847819"/>
                        <a:gd name="connsiteY6" fmla="*/ 791071 h 824529"/>
                        <a:gd name="connsiteX7" fmla="*/ 11364 w 847819"/>
                        <a:gd name="connsiteY7" fmla="*/ 814739 h 824529"/>
                        <a:gd name="connsiteX8" fmla="*/ 11364 w 847819"/>
                        <a:gd name="connsiteY8" fmla="*/ 814739 h 824529"/>
                        <a:gd name="connsiteX9" fmla="*/ 38769 w 847819"/>
                        <a:gd name="connsiteY9" fmla="*/ 824443 h 824529"/>
                        <a:gd name="connsiteX10" fmla="*/ 808991 w 847819"/>
                        <a:gd name="connsiteY10" fmla="*/ 824443 h 824529"/>
                        <a:gd name="connsiteX11" fmla="*/ 847820 w 847819"/>
                        <a:gd name="connsiteY11" fmla="*/ 790893 h 824529"/>
                        <a:gd name="connsiteX12" fmla="*/ 847820 w 847819"/>
                        <a:gd name="connsiteY12" fmla="*/ 33673 h 82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7819" h="824529">
                          <a:moveTo>
                            <a:pt x="836455" y="10004"/>
                          </a:moveTo>
                          <a:lnTo>
                            <a:pt x="836455" y="10004"/>
                          </a:lnTo>
                          <a:cubicBezTo>
                            <a:pt x="836100" y="9649"/>
                            <a:pt x="835567" y="9353"/>
                            <a:pt x="835153" y="8998"/>
                          </a:cubicBezTo>
                          <a:cubicBezTo>
                            <a:pt x="827755" y="3139"/>
                            <a:pt x="818580" y="-14"/>
                            <a:pt x="809110" y="63"/>
                          </a:cubicBezTo>
                          <a:lnTo>
                            <a:pt x="38709" y="63"/>
                          </a:lnTo>
                          <a:cubicBezTo>
                            <a:pt x="18822" y="-1096"/>
                            <a:pt x="1657" y="13822"/>
                            <a:pt x="0" y="33673"/>
                          </a:cubicBezTo>
                          <a:lnTo>
                            <a:pt x="0" y="791071"/>
                          </a:lnTo>
                          <a:cubicBezTo>
                            <a:pt x="177" y="800236"/>
                            <a:pt x="4321" y="808875"/>
                            <a:pt x="11364" y="814739"/>
                          </a:cubicBezTo>
                          <a:lnTo>
                            <a:pt x="11364" y="814739"/>
                          </a:lnTo>
                          <a:cubicBezTo>
                            <a:pt x="19059" y="821124"/>
                            <a:pt x="28766" y="824568"/>
                            <a:pt x="38769" y="824443"/>
                          </a:cubicBezTo>
                          <a:lnTo>
                            <a:pt x="808991" y="824443"/>
                          </a:lnTo>
                          <a:cubicBezTo>
                            <a:pt x="828938" y="825804"/>
                            <a:pt x="846281" y="810834"/>
                            <a:pt x="847820" y="790893"/>
                          </a:cubicBezTo>
                          <a:lnTo>
                            <a:pt x="847820" y="33673"/>
                          </a:lnTo>
                        </a:path>
                      </a:pathLst>
                    </a:custGeom>
                    <a:solidFill>
                      <a:schemeClr val="accent3"/>
                    </a:solidFill>
                    <a:ln w="5914" cap="flat">
                      <a:noFill/>
                      <a:prstDash val="solid"/>
                      <a:miter/>
                    </a:ln>
                  </p:spPr>
                  <p:txBody>
                    <a:bodyPr rtlCol="0" anchor="ctr"/>
                    <a:lstStyle/>
                    <a:p>
                      <a:endParaRPr lang="en-US"/>
                    </a:p>
                  </p:txBody>
                </p:sp>
              </p:grpSp>
              <p:grpSp>
                <p:nvGrpSpPr>
                  <p:cNvPr id="259" name="Graphic 112">
                    <a:extLst>
                      <a:ext uri="{FF2B5EF4-FFF2-40B4-BE49-F238E27FC236}">
                        <a16:creationId xmlns:a16="http://schemas.microsoft.com/office/drawing/2014/main" id="{0DD759BC-EC84-1645-A7EA-94A04C543F17}"/>
                      </a:ext>
                    </a:extLst>
                  </p:cNvPr>
                  <p:cNvGrpSpPr/>
                  <p:nvPr/>
                </p:nvGrpSpPr>
                <p:grpSpPr>
                  <a:xfrm>
                    <a:off x="8520962" y="237337"/>
                    <a:ext cx="674041" cy="492131"/>
                    <a:chOff x="8520962" y="237337"/>
                    <a:chExt cx="674041" cy="492131"/>
                  </a:xfrm>
                  <a:solidFill>
                    <a:srgbClr val="FFFFFF"/>
                  </a:solidFill>
                </p:grpSpPr>
                <p:sp>
                  <p:nvSpPr>
                    <p:cNvPr id="268" name="Freeform 267">
                      <a:extLst>
                        <a:ext uri="{FF2B5EF4-FFF2-40B4-BE49-F238E27FC236}">
                          <a16:creationId xmlns:a16="http://schemas.microsoft.com/office/drawing/2014/main" id="{B2089260-D8E2-114F-A09A-5CED3A1FB9F9}"/>
                        </a:ext>
                      </a:extLst>
                    </p:cNvPr>
                    <p:cNvSpPr/>
                    <p:nvPr/>
                  </p:nvSpPr>
                  <p:spPr>
                    <a:xfrm>
                      <a:off x="8924333" y="23733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22F5597D-E12C-2B4B-95CF-4C92C1FD5574}"/>
                        </a:ext>
                      </a:extLst>
                    </p:cNvPr>
                    <p:cNvSpPr/>
                    <p:nvPr/>
                  </p:nvSpPr>
                  <p:spPr>
                    <a:xfrm>
                      <a:off x="9025190" y="23733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AE6B06D8-9FDD-014E-9DE6-B6FC8CA8964B}"/>
                        </a:ext>
                      </a:extLst>
                    </p:cNvPr>
                    <p:cNvSpPr/>
                    <p:nvPr/>
                  </p:nvSpPr>
                  <p:spPr>
                    <a:xfrm>
                      <a:off x="9125989" y="237337"/>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C0522047-4A35-4D48-A808-C9BC7104E1E8}"/>
                        </a:ext>
                      </a:extLst>
                    </p:cNvPr>
                    <p:cNvSpPr/>
                    <p:nvPr/>
                  </p:nvSpPr>
                  <p:spPr>
                    <a:xfrm>
                      <a:off x="8520962" y="344024"/>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1EE69531-E942-8A4D-8EAD-2E476F94191D}"/>
                        </a:ext>
                      </a:extLst>
                    </p:cNvPr>
                    <p:cNvSpPr/>
                    <p:nvPr/>
                  </p:nvSpPr>
                  <p:spPr>
                    <a:xfrm>
                      <a:off x="8621819" y="344024"/>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5F77F18-CDA9-9B47-98D5-C76195EF5B77}"/>
                        </a:ext>
                      </a:extLst>
                    </p:cNvPr>
                    <p:cNvSpPr/>
                    <p:nvPr/>
                  </p:nvSpPr>
                  <p:spPr>
                    <a:xfrm>
                      <a:off x="8722677" y="344024"/>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3117E4A4-60DD-7E40-88AB-018CFEEAE679}"/>
                        </a:ext>
                      </a:extLst>
                    </p:cNvPr>
                    <p:cNvSpPr/>
                    <p:nvPr/>
                  </p:nvSpPr>
                  <p:spPr>
                    <a:xfrm>
                      <a:off x="8823475" y="344024"/>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290678D7-E7C1-794C-9F9B-192FD9688343}"/>
                        </a:ext>
                      </a:extLst>
                    </p:cNvPr>
                    <p:cNvSpPr/>
                    <p:nvPr/>
                  </p:nvSpPr>
                  <p:spPr>
                    <a:xfrm>
                      <a:off x="8924333" y="344024"/>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967284B6-2E6D-894F-87D5-B1A1679B3762}"/>
                        </a:ext>
                      </a:extLst>
                    </p:cNvPr>
                    <p:cNvSpPr/>
                    <p:nvPr/>
                  </p:nvSpPr>
                  <p:spPr>
                    <a:xfrm>
                      <a:off x="9025190" y="344024"/>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BEBAAB6-BAA8-8A4B-9254-AD12A03D03AC}"/>
                        </a:ext>
                      </a:extLst>
                    </p:cNvPr>
                    <p:cNvSpPr/>
                    <p:nvPr/>
                  </p:nvSpPr>
                  <p:spPr>
                    <a:xfrm>
                      <a:off x="9125989" y="344024"/>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BDC9A50E-5EFF-DE4C-956D-32681F1D126D}"/>
                        </a:ext>
                      </a:extLst>
                    </p:cNvPr>
                    <p:cNvSpPr/>
                    <p:nvPr/>
                  </p:nvSpPr>
                  <p:spPr>
                    <a:xfrm>
                      <a:off x="8520962" y="45071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2BBE7225-ED7F-3847-94C3-D21C8B710DAA}"/>
                        </a:ext>
                      </a:extLst>
                    </p:cNvPr>
                    <p:cNvSpPr/>
                    <p:nvPr/>
                  </p:nvSpPr>
                  <p:spPr>
                    <a:xfrm>
                      <a:off x="8621819" y="45071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7947E9C2-42B1-0842-8097-4D103E537303}"/>
                        </a:ext>
                      </a:extLst>
                    </p:cNvPr>
                    <p:cNvSpPr/>
                    <p:nvPr/>
                  </p:nvSpPr>
                  <p:spPr>
                    <a:xfrm>
                      <a:off x="8722677" y="45071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CD164F8D-611C-E54A-9FF1-090381F3B0BD}"/>
                        </a:ext>
                      </a:extLst>
                    </p:cNvPr>
                    <p:cNvSpPr/>
                    <p:nvPr/>
                  </p:nvSpPr>
                  <p:spPr>
                    <a:xfrm>
                      <a:off x="8823475" y="450710"/>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22E1CA54-05BD-124A-8E0A-DB0D2D836EA6}"/>
                        </a:ext>
                      </a:extLst>
                    </p:cNvPr>
                    <p:cNvSpPr/>
                    <p:nvPr/>
                  </p:nvSpPr>
                  <p:spPr>
                    <a:xfrm>
                      <a:off x="8924333" y="45071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4A0EBEA5-8257-6B4E-ADB9-87AEC27116B1}"/>
                        </a:ext>
                      </a:extLst>
                    </p:cNvPr>
                    <p:cNvSpPr/>
                    <p:nvPr/>
                  </p:nvSpPr>
                  <p:spPr>
                    <a:xfrm>
                      <a:off x="9025190" y="450710"/>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C89FFA56-F865-384B-A1B8-C6357A1F1F2D}"/>
                        </a:ext>
                      </a:extLst>
                    </p:cNvPr>
                    <p:cNvSpPr/>
                    <p:nvPr/>
                  </p:nvSpPr>
                  <p:spPr>
                    <a:xfrm>
                      <a:off x="9125989" y="450710"/>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586B15F1-7DC9-1F4E-84C3-A14281EEEBC5}"/>
                        </a:ext>
                      </a:extLst>
                    </p:cNvPr>
                    <p:cNvSpPr/>
                    <p:nvPr/>
                  </p:nvSpPr>
                  <p:spPr>
                    <a:xfrm>
                      <a:off x="8520962" y="55739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F0E26507-2856-F944-8AC5-0E398FD8D4E7}"/>
                        </a:ext>
                      </a:extLst>
                    </p:cNvPr>
                    <p:cNvSpPr/>
                    <p:nvPr/>
                  </p:nvSpPr>
                  <p:spPr>
                    <a:xfrm>
                      <a:off x="8621819" y="55739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C3A67797-70B1-C64E-BFF0-83B86561A573}"/>
                        </a:ext>
                      </a:extLst>
                    </p:cNvPr>
                    <p:cNvSpPr/>
                    <p:nvPr/>
                  </p:nvSpPr>
                  <p:spPr>
                    <a:xfrm>
                      <a:off x="8722677" y="55739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A33E29B0-035D-1342-96EE-204760AE50F9}"/>
                        </a:ext>
                      </a:extLst>
                    </p:cNvPr>
                    <p:cNvSpPr/>
                    <p:nvPr/>
                  </p:nvSpPr>
                  <p:spPr>
                    <a:xfrm>
                      <a:off x="8823475" y="557397"/>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9422EA27-3341-4C4D-A154-02BA2BBAEF1C}"/>
                        </a:ext>
                      </a:extLst>
                    </p:cNvPr>
                    <p:cNvSpPr/>
                    <p:nvPr/>
                  </p:nvSpPr>
                  <p:spPr>
                    <a:xfrm>
                      <a:off x="8924333" y="55739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CE42A1D-7C3E-4542-94DC-0829A73EAD4D}"/>
                        </a:ext>
                      </a:extLst>
                    </p:cNvPr>
                    <p:cNvSpPr/>
                    <p:nvPr/>
                  </p:nvSpPr>
                  <p:spPr>
                    <a:xfrm>
                      <a:off x="9025190" y="557397"/>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90F36585-6259-7843-B163-DDFFD46FA5A1}"/>
                        </a:ext>
                      </a:extLst>
                    </p:cNvPr>
                    <p:cNvSpPr/>
                    <p:nvPr/>
                  </p:nvSpPr>
                  <p:spPr>
                    <a:xfrm>
                      <a:off x="9125989" y="557397"/>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5BDD09CC-17B4-1E41-A828-29E53910D0CD}"/>
                        </a:ext>
                      </a:extLst>
                    </p:cNvPr>
                    <p:cNvSpPr/>
                    <p:nvPr/>
                  </p:nvSpPr>
                  <p:spPr>
                    <a:xfrm>
                      <a:off x="8520962" y="66408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89008562-4E96-6A46-ACF8-257046312AE3}"/>
                        </a:ext>
                      </a:extLst>
                    </p:cNvPr>
                    <p:cNvSpPr/>
                    <p:nvPr/>
                  </p:nvSpPr>
                  <p:spPr>
                    <a:xfrm>
                      <a:off x="8621819" y="66408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3DC7ED3-7211-1C44-94F6-678AEB997626}"/>
                        </a:ext>
                      </a:extLst>
                    </p:cNvPr>
                    <p:cNvSpPr/>
                    <p:nvPr/>
                  </p:nvSpPr>
                  <p:spPr>
                    <a:xfrm>
                      <a:off x="8722677" y="664083"/>
                      <a:ext cx="69014" cy="65384"/>
                    </a:xfrm>
                    <a:custGeom>
                      <a:avLst/>
                      <a:gdLst>
                        <a:gd name="connsiteX0" fmla="*/ 0 w 69014"/>
                        <a:gd name="connsiteY0" fmla="*/ 0 h 65384"/>
                        <a:gd name="connsiteX1" fmla="*/ 69014 w 69014"/>
                        <a:gd name="connsiteY1" fmla="*/ 0 h 65384"/>
                        <a:gd name="connsiteX2" fmla="*/ 69014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4" y="0"/>
                          </a:lnTo>
                          <a:lnTo>
                            <a:pt x="69014" y="65385"/>
                          </a:lnTo>
                          <a:lnTo>
                            <a:pt x="0" y="65385"/>
                          </a:lnTo>
                          <a:close/>
                        </a:path>
                      </a:pathLst>
                    </a:custGeom>
                    <a:solidFill>
                      <a:srgbClr val="FFFFFF"/>
                    </a:solidFill>
                    <a:ln w="5914"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0B89125E-7DC0-7A47-AF4A-762DEF0599EE}"/>
                        </a:ext>
                      </a:extLst>
                    </p:cNvPr>
                    <p:cNvSpPr/>
                    <p:nvPr/>
                  </p:nvSpPr>
                  <p:spPr>
                    <a:xfrm>
                      <a:off x="8823475" y="664083"/>
                      <a:ext cx="69014" cy="65384"/>
                    </a:xfrm>
                    <a:custGeom>
                      <a:avLst/>
                      <a:gdLst>
                        <a:gd name="connsiteX0" fmla="*/ 0 w 69014"/>
                        <a:gd name="connsiteY0" fmla="*/ 0 h 65384"/>
                        <a:gd name="connsiteX1" fmla="*/ 69015 w 69014"/>
                        <a:gd name="connsiteY1" fmla="*/ 0 h 65384"/>
                        <a:gd name="connsiteX2" fmla="*/ 69015 w 69014"/>
                        <a:gd name="connsiteY2" fmla="*/ 65385 h 65384"/>
                        <a:gd name="connsiteX3" fmla="*/ 0 w 69014"/>
                        <a:gd name="connsiteY3" fmla="*/ 65385 h 65384"/>
                      </a:gdLst>
                      <a:ahLst/>
                      <a:cxnLst>
                        <a:cxn ang="0">
                          <a:pos x="connsiteX0" y="connsiteY0"/>
                        </a:cxn>
                        <a:cxn ang="0">
                          <a:pos x="connsiteX1" y="connsiteY1"/>
                        </a:cxn>
                        <a:cxn ang="0">
                          <a:pos x="connsiteX2" y="connsiteY2"/>
                        </a:cxn>
                        <a:cxn ang="0">
                          <a:pos x="connsiteX3" y="connsiteY3"/>
                        </a:cxn>
                      </a:cxnLst>
                      <a:rect l="l" t="t" r="r" b="b"/>
                      <a:pathLst>
                        <a:path w="69014" h="65384">
                          <a:moveTo>
                            <a:pt x="0" y="0"/>
                          </a:moveTo>
                          <a:lnTo>
                            <a:pt x="69015" y="0"/>
                          </a:lnTo>
                          <a:lnTo>
                            <a:pt x="69015" y="65385"/>
                          </a:lnTo>
                          <a:lnTo>
                            <a:pt x="0" y="65385"/>
                          </a:lnTo>
                          <a:close/>
                        </a:path>
                      </a:pathLst>
                    </a:custGeom>
                    <a:solidFill>
                      <a:srgbClr val="FFFFFF"/>
                    </a:solidFill>
                    <a:ln w="5914" cap="flat">
                      <a:noFill/>
                      <a:prstDash val="solid"/>
                      <a:miter/>
                    </a:ln>
                  </p:spPr>
                  <p:txBody>
                    <a:bodyPr rtlCol="0" anchor="ctr"/>
                    <a:lstStyle/>
                    <a:p>
                      <a:endParaRPr lang="en-US"/>
                    </a:p>
                  </p:txBody>
                </p:sp>
              </p:grpSp>
            </p:grpSp>
            <p:sp>
              <p:nvSpPr>
                <p:cNvPr id="352" name="Freeform 351">
                  <a:extLst>
                    <a:ext uri="{FF2B5EF4-FFF2-40B4-BE49-F238E27FC236}">
                      <a16:creationId xmlns:a16="http://schemas.microsoft.com/office/drawing/2014/main" id="{AE561A3A-0676-4E4D-9965-85B372755FCF}"/>
                    </a:ext>
                  </a:extLst>
                </p:cNvPr>
                <p:cNvSpPr/>
                <p:nvPr/>
              </p:nvSpPr>
              <p:spPr>
                <a:xfrm>
                  <a:off x="8449166" y="0"/>
                  <a:ext cx="847819" cy="163136"/>
                </a:xfrm>
                <a:custGeom>
                  <a:avLst/>
                  <a:gdLst>
                    <a:gd name="connsiteX0" fmla="*/ 0 w 847819"/>
                    <a:gd name="connsiteY0" fmla="*/ 0 h 163136"/>
                    <a:gd name="connsiteX1" fmla="*/ 847820 w 847819"/>
                    <a:gd name="connsiteY1" fmla="*/ 0 h 163136"/>
                    <a:gd name="connsiteX2" fmla="*/ 847820 w 847819"/>
                    <a:gd name="connsiteY2" fmla="*/ 163136 h 163136"/>
                    <a:gd name="connsiteX3" fmla="*/ 0 w 847819"/>
                    <a:gd name="connsiteY3" fmla="*/ 163136 h 163136"/>
                  </a:gdLst>
                  <a:ahLst/>
                  <a:cxnLst>
                    <a:cxn ang="0">
                      <a:pos x="connsiteX0" y="connsiteY0"/>
                    </a:cxn>
                    <a:cxn ang="0">
                      <a:pos x="connsiteX1" y="connsiteY1"/>
                    </a:cxn>
                    <a:cxn ang="0">
                      <a:pos x="connsiteX2" y="connsiteY2"/>
                    </a:cxn>
                    <a:cxn ang="0">
                      <a:pos x="connsiteX3" y="connsiteY3"/>
                    </a:cxn>
                  </a:cxnLst>
                  <a:rect l="l" t="t" r="r" b="b"/>
                  <a:pathLst>
                    <a:path w="847819" h="163136">
                      <a:moveTo>
                        <a:pt x="0" y="0"/>
                      </a:moveTo>
                      <a:lnTo>
                        <a:pt x="847820" y="0"/>
                      </a:lnTo>
                      <a:lnTo>
                        <a:pt x="847820" y="163136"/>
                      </a:lnTo>
                      <a:lnTo>
                        <a:pt x="0" y="163136"/>
                      </a:lnTo>
                      <a:close/>
                    </a:path>
                  </a:pathLst>
                </a:custGeom>
                <a:solidFill>
                  <a:schemeClr val="accent4"/>
                </a:solidFill>
                <a:ln w="5914"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D4ED5CA7-8C40-334E-8C5F-AF9477F1E168}"/>
                </a:ext>
              </a:extLst>
            </p:cNvPr>
            <p:cNvGrpSpPr>
              <a:grpSpLocks noChangeAspect="1"/>
            </p:cNvGrpSpPr>
            <p:nvPr/>
          </p:nvGrpSpPr>
          <p:grpSpPr>
            <a:xfrm>
              <a:off x="7408807" y="3758946"/>
              <a:ext cx="1305872" cy="1406225"/>
              <a:chOff x="-4210959" y="1108849"/>
              <a:chExt cx="1725628" cy="1858240"/>
            </a:xfrm>
            <a:effectLst/>
          </p:grpSpPr>
          <p:sp>
            <p:nvSpPr>
              <p:cNvPr id="271" name="Freeform 270">
                <a:extLst>
                  <a:ext uri="{FF2B5EF4-FFF2-40B4-BE49-F238E27FC236}">
                    <a16:creationId xmlns:a16="http://schemas.microsoft.com/office/drawing/2014/main" id="{278A1448-3453-8045-A680-F09A821BA0E7}"/>
                  </a:ext>
                </a:extLst>
              </p:cNvPr>
              <p:cNvSpPr/>
              <p:nvPr/>
            </p:nvSpPr>
            <p:spPr>
              <a:xfrm>
                <a:off x="-4207905" y="2141297"/>
                <a:ext cx="1489293" cy="775435"/>
              </a:xfrm>
              <a:custGeom>
                <a:avLst/>
                <a:gdLst>
                  <a:gd name="connsiteX0" fmla="*/ 538471 w 2638375"/>
                  <a:gd name="connsiteY0" fmla="*/ 0 h 1373731"/>
                  <a:gd name="connsiteX1" fmla="*/ 538471 w 2638375"/>
                  <a:gd name="connsiteY1" fmla="*/ 1154350 h 1373731"/>
                  <a:gd name="connsiteX2" fmla="*/ 1240021 w 2638375"/>
                  <a:gd name="connsiteY2" fmla="*/ 1149979 h 1373731"/>
                  <a:gd name="connsiteX3" fmla="*/ 1240021 w 2638375"/>
                  <a:gd name="connsiteY3" fmla="*/ 1154350 h 1373731"/>
                  <a:gd name="connsiteX4" fmla="*/ 2638375 w 2638375"/>
                  <a:gd name="connsiteY4" fmla="*/ 1145638 h 1373731"/>
                  <a:gd name="connsiteX5" fmla="*/ 2638375 w 2638375"/>
                  <a:gd name="connsiteY5" fmla="*/ 1373731 h 1373731"/>
                  <a:gd name="connsiteX6" fmla="*/ 2140388 w 2638375"/>
                  <a:gd name="connsiteY6" fmla="*/ 1373731 h 1373731"/>
                  <a:gd name="connsiteX7" fmla="*/ 843172 w 2638375"/>
                  <a:gd name="connsiteY7" fmla="*/ 1373731 h 1373731"/>
                  <a:gd name="connsiteX8" fmla="*/ 345185 w 2638375"/>
                  <a:gd name="connsiteY8" fmla="*/ 1373731 h 1373731"/>
                  <a:gd name="connsiteX9" fmla="*/ 1174 w 2638375"/>
                  <a:gd name="connsiteY9" fmla="*/ 1029719 h 1373731"/>
                  <a:gd name="connsiteX10" fmla="*/ 0 w 2638375"/>
                  <a:gd name="connsiteY10" fmla="*/ 4726 h 137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8375" h="1373731">
                    <a:moveTo>
                      <a:pt x="538471" y="0"/>
                    </a:moveTo>
                    <a:lnTo>
                      <a:pt x="538471" y="1154350"/>
                    </a:lnTo>
                    <a:lnTo>
                      <a:pt x="1240021" y="1149979"/>
                    </a:lnTo>
                    <a:lnTo>
                      <a:pt x="1240021" y="1154350"/>
                    </a:lnTo>
                    <a:lnTo>
                      <a:pt x="2638375" y="1145638"/>
                    </a:lnTo>
                    <a:lnTo>
                      <a:pt x="2638375" y="1373731"/>
                    </a:lnTo>
                    <a:lnTo>
                      <a:pt x="2140388" y="1373731"/>
                    </a:lnTo>
                    <a:lnTo>
                      <a:pt x="843172" y="1373731"/>
                    </a:lnTo>
                    <a:lnTo>
                      <a:pt x="345185" y="1373731"/>
                    </a:lnTo>
                    <a:cubicBezTo>
                      <a:pt x="154981" y="1373731"/>
                      <a:pt x="1174" y="1219923"/>
                      <a:pt x="1174" y="1029719"/>
                    </a:cubicBezTo>
                    <a:lnTo>
                      <a:pt x="0" y="4726"/>
                    </a:lnTo>
                    <a:close/>
                  </a:path>
                </a:pathLst>
              </a:custGeom>
              <a:solidFill>
                <a:schemeClr val="bg1">
                  <a:lumMod val="65000"/>
                </a:schemeClr>
              </a:solidFill>
              <a:ln w="4782" cap="flat">
                <a:noFill/>
                <a:prstDash val="solid"/>
                <a:miter/>
              </a:ln>
            </p:spPr>
            <p:txBody>
              <a:bodyPr wrap="square" rtlCol="0" anchor="ctr">
                <a:noAutofit/>
              </a:bodyPr>
              <a:lstStyle/>
              <a:p>
                <a:endParaRPr lang="en-US"/>
              </a:p>
            </p:txBody>
          </p:sp>
          <p:grpSp>
            <p:nvGrpSpPr>
              <p:cNvPr id="272" name="Group 271">
                <a:extLst>
                  <a:ext uri="{FF2B5EF4-FFF2-40B4-BE49-F238E27FC236}">
                    <a16:creationId xmlns:a16="http://schemas.microsoft.com/office/drawing/2014/main" id="{77F4DFD0-9CB2-9A4D-B3BB-F0F65DAF30A7}"/>
                  </a:ext>
                </a:extLst>
              </p:cNvPr>
              <p:cNvGrpSpPr/>
              <p:nvPr/>
            </p:nvGrpSpPr>
            <p:grpSpPr>
              <a:xfrm>
                <a:off x="-4210959" y="1108849"/>
                <a:ext cx="1725628" cy="1684351"/>
                <a:chOff x="9079111" y="533280"/>
                <a:chExt cx="3057057" cy="2983931"/>
              </a:xfrm>
            </p:grpSpPr>
            <p:sp>
              <p:nvSpPr>
                <p:cNvPr id="276" name="Freeform 275">
                  <a:extLst>
                    <a:ext uri="{FF2B5EF4-FFF2-40B4-BE49-F238E27FC236}">
                      <a16:creationId xmlns:a16="http://schemas.microsoft.com/office/drawing/2014/main" id="{DD915AAC-56E1-334A-A92D-99C49EB83B34}"/>
                    </a:ext>
                  </a:extLst>
                </p:cNvPr>
                <p:cNvSpPr/>
                <p:nvPr/>
              </p:nvSpPr>
              <p:spPr>
                <a:xfrm>
                  <a:off x="9081340" y="900740"/>
                  <a:ext cx="2232215" cy="2616471"/>
                </a:xfrm>
                <a:custGeom>
                  <a:avLst/>
                  <a:gdLst>
                    <a:gd name="connsiteX0" fmla="*/ 1404211 w 1404211"/>
                    <a:gd name="connsiteY0" fmla="*/ 0 h 2616471"/>
                    <a:gd name="connsiteX1" fmla="*/ 0 w 1404211"/>
                    <a:gd name="connsiteY1" fmla="*/ 8502 h 2616471"/>
                    <a:gd name="connsiteX2" fmla="*/ 0 w 1404211"/>
                    <a:gd name="connsiteY2" fmla="*/ 902361 h 2616471"/>
                    <a:gd name="connsiteX3" fmla="*/ 0 w 1404211"/>
                    <a:gd name="connsiteY3" fmla="*/ 1496949 h 2616471"/>
                    <a:gd name="connsiteX4" fmla="*/ 0 w 1404211"/>
                    <a:gd name="connsiteY4" fmla="*/ 2390808 h 2616471"/>
                    <a:gd name="connsiteX5" fmla="*/ 225663 w 1404211"/>
                    <a:gd name="connsiteY5" fmla="*/ 2616471 h 2616471"/>
                    <a:gd name="connsiteX6" fmla="*/ 1404211 w 1404211"/>
                    <a:gd name="connsiteY6" fmla="*/ 2616471 h 2616471"/>
                    <a:gd name="connsiteX7" fmla="*/ 1404211 w 1404211"/>
                    <a:gd name="connsiteY7" fmla="*/ 1722612 h 2616471"/>
                    <a:gd name="connsiteX8" fmla="*/ 1404211 w 1404211"/>
                    <a:gd name="connsiteY8" fmla="*/ 893859 h 261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211" h="2616471">
                      <a:moveTo>
                        <a:pt x="1404211" y="0"/>
                      </a:moveTo>
                      <a:lnTo>
                        <a:pt x="0" y="8502"/>
                      </a:lnTo>
                      <a:lnTo>
                        <a:pt x="0" y="902361"/>
                      </a:lnTo>
                      <a:lnTo>
                        <a:pt x="0" y="1496949"/>
                      </a:lnTo>
                      <a:lnTo>
                        <a:pt x="0" y="2390808"/>
                      </a:lnTo>
                      <a:cubicBezTo>
                        <a:pt x="0" y="2515231"/>
                        <a:pt x="101240" y="2616471"/>
                        <a:pt x="225663" y="2616471"/>
                      </a:cubicBezTo>
                      <a:lnTo>
                        <a:pt x="1404211" y="2616471"/>
                      </a:lnTo>
                      <a:lnTo>
                        <a:pt x="1404211" y="1722612"/>
                      </a:lnTo>
                      <a:lnTo>
                        <a:pt x="1404211" y="893859"/>
                      </a:lnTo>
                      <a:close/>
                    </a:path>
                  </a:pathLst>
                </a:custGeom>
                <a:solidFill>
                  <a:schemeClr val="bg1">
                    <a:lumMod val="95000"/>
                  </a:schemeClr>
                </a:solidFill>
                <a:ln w="4782" cap="flat">
                  <a:noFill/>
                  <a:prstDash val="solid"/>
                  <a:miter/>
                </a:ln>
              </p:spPr>
              <p:txBody>
                <a:bodyPr wrap="square" rtlCol="0" anchor="ctr">
                  <a:noAutofit/>
                </a:bodyPr>
                <a:lstStyle/>
                <a:p>
                  <a:endParaRPr lang="en-US" dirty="0"/>
                </a:p>
              </p:txBody>
            </p:sp>
            <p:sp>
              <p:nvSpPr>
                <p:cNvPr id="277" name="Freeform 276">
                  <a:extLst>
                    <a:ext uri="{FF2B5EF4-FFF2-40B4-BE49-F238E27FC236}">
                      <a16:creationId xmlns:a16="http://schemas.microsoft.com/office/drawing/2014/main" id="{B99C5095-6FF9-CF46-867E-DEFF50FB6219}"/>
                    </a:ext>
                  </a:extLst>
                </p:cNvPr>
                <p:cNvSpPr/>
                <p:nvPr/>
              </p:nvSpPr>
              <p:spPr bwMode="auto">
                <a:xfrm>
                  <a:off x="11548641" y="1043883"/>
                  <a:ext cx="587527" cy="1828800"/>
                </a:xfrm>
                <a:custGeom>
                  <a:avLst/>
                  <a:gdLst>
                    <a:gd name="connsiteX0" fmla="*/ 27311 w 587527"/>
                    <a:gd name="connsiteY0" fmla="*/ 0 h 1819284"/>
                    <a:gd name="connsiteX1" fmla="*/ 136549 w 587527"/>
                    <a:gd name="connsiteY1" fmla="*/ 0 h 1819284"/>
                    <a:gd name="connsiteX2" fmla="*/ 163859 w 587527"/>
                    <a:gd name="connsiteY2" fmla="*/ 26188 h 1819284"/>
                    <a:gd name="connsiteX3" fmla="*/ 163859 w 587527"/>
                    <a:gd name="connsiteY3" fmla="*/ 237460 h 1819284"/>
                    <a:gd name="connsiteX4" fmla="*/ 560514 w 587527"/>
                    <a:gd name="connsiteY4" fmla="*/ 170395 h 1819284"/>
                    <a:gd name="connsiteX5" fmla="*/ 587527 w 587527"/>
                    <a:gd name="connsiteY5" fmla="*/ 317281 h 1819284"/>
                    <a:gd name="connsiteX6" fmla="*/ 163859 w 587527"/>
                    <a:gd name="connsiteY6" fmla="*/ 388912 h 1819284"/>
                    <a:gd name="connsiteX7" fmla="*/ 163859 w 587527"/>
                    <a:gd name="connsiteY7" fmla="*/ 988340 h 1819284"/>
                    <a:gd name="connsiteX8" fmla="*/ 560514 w 587527"/>
                    <a:gd name="connsiteY8" fmla="*/ 921275 h 1819284"/>
                    <a:gd name="connsiteX9" fmla="*/ 587527 w 587527"/>
                    <a:gd name="connsiteY9" fmla="*/ 1068160 h 1819284"/>
                    <a:gd name="connsiteX10" fmla="*/ 303057 w 587527"/>
                    <a:gd name="connsiteY10" fmla="*/ 1116257 h 1819284"/>
                    <a:gd name="connsiteX11" fmla="*/ 306275 w 587527"/>
                    <a:gd name="connsiteY11" fmla="*/ 1123705 h 1819284"/>
                    <a:gd name="connsiteX12" fmla="*/ 306275 w 587527"/>
                    <a:gd name="connsiteY12" fmla="*/ 1267399 h 1819284"/>
                    <a:gd name="connsiteX13" fmla="*/ 312580 w 587527"/>
                    <a:gd name="connsiteY13" fmla="*/ 1277870 h 1819284"/>
                    <a:gd name="connsiteX14" fmla="*/ 300642 w 587527"/>
                    <a:gd name="connsiteY14" fmla="*/ 1320588 h 1819284"/>
                    <a:gd name="connsiteX15" fmla="*/ 296251 w 587527"/>
                    <a:gd name="connsiteY15" fmla="*/ 1323019 h 1819284"/>
                    <a:gd name="connsiteX16" fmla="*/ 296011 w 587527"/>
                    <a:gd name="connsiteY16" fmla="*/ 1323574 h 1819284"/>
                    <a:gd name="connsiteX17" fmla="*/ 293308 w 587527"/>
                    <a:gd name="connsiteY17" fmla="*/ 1324649 h 1819284"/>
                    <a:gd name="connsiteX18" fmla="*/ 187670 w 587527"/>
                    <a:gd name="connsiteY18" fmla="*/ 1383130 h 1819284"/>
                    <a:gd name="connsiteX19" fmla="*/ 163859 w 587527"/>
                    <a:gd name="connsiteY19" fmla="*/ 1386135 h 1819284"/>
                    <a:gd name="connsiteX20" fmla="*/ 163859 w 587527"/>
                    <a:gd name="connsiteY20" fmla="*/ 1793096 h 1819284"/>
                    <a:gd name="connsiteX21" fmla="*/ 136549 w 587527"/>
                    <a:gd name="connsiteY21" fmla="*/ 1819284 h 1819284"/>
                    <a:gd name="connsiteX22" fmla="*/ 27311 w 587527"/>
                    <a:gd name="connsiteY22" fmla="*/ 1819284 h 1819284"/>
                    <a:gd name="connsiteX23" fmla="*/ 0 w 587527"/>
                    <a:gd name="connsiteY23" fmla="*/ 1793096 h 1819284"/>
                    <a:gd name="connsiteX24" fmla="*/ 0 w 587527"/>
                    <a:gd name="connsiteY24" fmla="*/ 1379623 h 1819284"/>
                    <a:gd name="connsiteX25" fmla="*/ 0 w 587527"/>
                    <a:gd name="connsiteY25" fmla="*/ 1279380 h 1819284"/>
                    <a:gd name="connsiteX26" fmla="*/ 0 w 587527"/>
                    <a:gd name="connsiteY26" fmla="*/ 999137 h 1819284"/>
                    <a:gd name="connsiteX27" fmla="*/ 0 w 587527"/>
                    <a:gd name="connsiteY27" fmla="*/ 528500 h 1819284"/>
                    <a:gd name="connsiteX28" fmla="*/ 0 w 587527"/>
                    <a:gd name="connsiteY28" fmla="*/ 248257 h 1819284"/>
                    <a:gd name="connsiteX29" fmla="*/ 0 w 587527"/>
                    <a:gd name="connsiteY29" fmla="*/ 26188 h 1819284"/>
                    <a:gd name="connsiteX30" fmla="*/ 27311 w 587527"/>
                    <a:gd name="connsiteY30" fmla="*/ 0 h 18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7527" h="1819284">
                      <a:moveTo>
                        <a:pt x="27311" y="0"/>
                      </a:moveTo>
                      <a:lnTo>
                        <a:pt x="136549" y="0"/>
                      </a:lnTo>
                      <a:cubicBezTo>
                        <a:pt x="151632" y="0"/>
                        <a:pt x="163859" y="11724"/>
                        <a:pt x="163859" y="26188"/>
                      </a:cubicBezTo>
                      <a:lnTo>
                        <a:pt x="163859" y="237460"/>
                      </a:lnTo>
                      <a:lnTo>
                        <a:pt x="560514" y="170395"/>
                      </a:lnTo>
                      <a:lnTo>
                        <a:pt x="587527" y="317281"/>
                      </a:lnTo>
                      <a:lnTo>
                        <a:pt x="163859" y="388912"/>
                      </a:lnTo>
                      <a:lnTo>
                        <a:pt x="163859" y="988340"/>
                      </a:lnTo>
                      <a:lnTo>
                        <a:pt x="560514" y="921275"/>
                      </a:lnTo>
                      <a:lnTo>
                        <a:pt x="587527" y="1068160"/>
                      </a:lnTo>
                      <a:lnTo>
                        <a:pt x="303057" y="1116257"/>
                      </a:lnTo>
                      <a:lnTo>
                        <a:pt x="306275" y="1123705"/>
                      </a:lnTo>
                      <a:lnTo>
                        <a:pt x="306275" y="1267399"/>
                      </a:lnTo>
                      <a:lnTo>
                        <a:pt x="312580" y="1277870"/>
                      </a:lnTo>
                      <a:cubicBezTo>
                        <a:pt x="321585" y="1292827"/>
                        <a:pt x="316240" y="1311953"/>
                        <a:pt x="300642" y="1320588"/>
                      </a:cubicBezTo>
                      <a:lnTo>
                        <a:pt x="296251" y="1323019"/>
                      </a:lnTo>
                      <a:lnTo>
                        <a:pt x="296011" y="1323574"/>
                      </a:lnTo>
                      <a:lnTo>
                        <a:pt x="293308" y="1324649"/>
                      </a:lnTo>
                      <a:lnTo>
                        <a:pt x="187670" y="1383130"/>
                      </a:lnTo>
                      <a:lnTo>
                        <a:pt x="163859" y="1386135"/>
                      </a:lnTo>
                      <a:lnTo>
                        <a:pt x="163859" y="1793096"/>
                      </a:lnTo>
                      <a:cubicBezTo>
                        <a:pt x="163859" y="1807560"/>
                        <a:pt x="151632" y="1819284"/>
                        <a:pt x="136549" y="1819284"/>
                      </a:cubicBezTo>
                      <a:lnTo>
                        <a:pt x="27311" y="1819284"/>
                      </a:lnTo>
                      <a:cubicBezTo>
                        <a:pt x="12227" y="1819284"/>
                        <a:pt x="0" y="1807560"/>
                        <a:pt x="0" y="1793096"/>
                      </a:cubicBezTo>
                      <a:lnTo>
                        <a:pt x="0" y="1379623"/>
                      </a:lnTo>
                      <a:lnTo>
                        <a:pt x="0" y="1279380"/>
                      </a:lnTo>
                      <a:lnTo>
                        <a:pt x="0" y="999137"/>
                      </a:lnTo>
                      <a:lnTo>
                        <a:pt x="0" y="528500"/>
                      </a:lnTo>
                      <a:lnTo>
                        <a:pt x="0" y="248257"/>
                      </a:lnTo>
                      <a:lnTo>
                        <a:pt x="0" y="26188"/>
                      </a:lnTo>
                      <a:cubicBezTo>
                        <a:pt x="0" y="11724"/>
                        <a:pt x="12227" y="0"/>
                        <a:pt x="27311" y="0"/>
                      </a:cubicBezTo>
                      <a:close/>
                    </a:path>
                  </a:pathLst>
                </a:custGeom>
                <a:solidFill>
                  <a:schemeClr val="bg1">
                    <a:lumMod val="8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78" name="Rectangle 277">
                  <a:extLst>
                    <a:ext uri="{FF2B5EF4-FFF2-40B4-BE49-F238E27FC236}">
                      <a16:creationId xmlns:a16="http://schemas.microsoft.com/office/drawing/2014/main" id="{6E2380BB-9096-0144-AC10-DEB51AE7ADCE}"/>
                    </a:ext>
                  </a:extLst>
                </p:cNvPr>
                <p:cNvSpPr/>
                <p:nvPr/>
              </p:nvSpPr>
              <p:spPr bwMode="auto">
                <a:xfrm>
                  <a:off x="10496589" y="836449"/>
                  <a:ext cx="1041014" cy="2680762"/>
                </a:xfrm>
                <a:prstGeom prst="rect">
                  <a:avLst/>
                </a:prstGeom>
                <a:solidFill>
                  <a:schemeClr val="bg1">
                    <a:lumMod val="9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79" name="Freeform: Shape 30">
                  <a:extLst>
                    <a:ext uri="{FF2B5EF4-FFF2-40B4-BE49-F238E27FC236}">
                      <a16:creationId xmlns:a16="http://schemas.microsoft.com/office/drawing/2014/main" id="{3062FFFD-9BF6-AB46-ADE1-BE7996F7B84F}"/>
                    </a:ext>
                  </a:extLst>
                </p:cNvPr>
                <p:cNvSpPr/>
                <p:nvPr/>
              </p:nvSpPr>
              <p:spPr>
                <a:xfrm>
                  <a:off x="9084015" y="601694"/>
                  <a:ext cx="1404983" cy="455188"/>
                </a:xfrm>
                <a:custGeom>
                  <a:avLst/>
                  <a:gdLst>
                    <a:gd name="connsiteX0" fmla="*/ 772840 w 869445"/>
                    <a:gd name="connsiteY0" fmla="*/ 96605 h 281684"/>
                    <a:gd name="connsiteX1" fmla="*/ 386420 w 869445"/>
                    <a:gd name="connsiteY1" fmla="*/ 96605 h 281684"/>
                    <a:gd name="connsiteX2" fmla="*/ 338118 w 869445"/>
                    <a:gd name="connsiteY2" fmla="*/ 48303 h 281684"/>
                    <a:gd name="connsiteX3" fmla="*/ 676235 w 869445"/>
                    <a:gd name="connsiteY3" fmla="*/ 48303 h 281684"/>
                    <a:gd name="connsiteX4" fmla="*/ 627933 w 869445"/>
                    <a:gd name="connsiteY4" fmla="*/ 0 h 281684"/>
                    <a:gd name="connsiteX5" fmla="*/ 478 w 869445"/>
                    <a:gd name="connsiteY5" fmla="*/ 0 h 281684"/>
                    <a:gd name="connsiteX6" fmla="*/ 0 w 869445"/>
                    <a:gd name="connsiteY6" fmla="*/ 281685 h 281684"/>
                    <a:gd name="connsiteX7" fmla="*/ 869445 w 869445"/>
                    <a:gd name="connsiteY7" fmla="*/ 281685 h 281684"/>
                    <a:gd name="connsiteX8" fmla="*/ 869445 w 869445"/>
                    <a:gd name="connsiteY8" fmla="*/ 193210 h 28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445" h="281684">
                      <a:moveTo>
                        <a:pt x="772840" y="96605"/>
                      </a:moveTo>
                      <a:lnTo>
                        <a:pt x="386420" y="96605"/>
                      </a:lnTo>
                      <a:lnTo>
                        <a:pt x="338118" y="48303"/>
                      </a:lnTo>
                      <a:lnTo>
                        <a:pt x="676235" y="48303"/>
                      </a:lnTo>
                      <a:lnTo>
                        <a:pt x="627933" y="0"/>
                      </a:lnTo>
                      <a:lnTo>
                        <a:pt x="478" y="0"/>
                      </a:lnTo>
                      <a:lnTo>
                        <a:pt x="0" y="281685"/>
                      </a:lnTo>
                      <a:lnTo>
                        <a:pt x="869445" y="281685"/>
                      </a:lnTo>
                      <a:lnTo>
                        <a:pt x="869445" y="193210"/>
                      </a:lnTo>
                      <a:close/>
                    </a:path>
                  </a:pathLst>
                </a:custGeom>
                <a:solidFill>
                  <a:schemeClr val="bg1">
                    <a:lumMod val="50000"/>
                  </a:schemeClr>
                </a:solidFill>
                <a:ln w="4782" cap="flat">
                  <a:noFill/>
                  <a:prstDash val="solid"/>
                  <a:miter/>
                </a:ln>
              </p:spPr>
              <p:txBody>
                <a:bodyPr rtlCol="0" anchor="ctr"/>
                <a:lstStyle/>
                <a:p>
                  <a:endParaRPr lang="en-US"/>
                </a:p>
              </p:txBody>
            </p:sp>
            <p:sp>
              <p:nvSpPr>
                <p:cNvPr id="280" name="Freeform: Shape 33">
                  <a:extLst>
                    <a:ext uri="{FF2B5EF4-FFF2-40B4-BE49-F238E27FC236}">
                      <a16:creationId xmlns:a16="http://schemas.microsoft.com/office/drawing/2014/main" id="{A3DF32CB-7FFC-1A49-A80C-2805CF868756}"/>
                    </a:ext>
                  </a:extLst>
                </p:cNvPr>
                <p:cNvSpPr/>
                <p:nvPr/>
              </p:nvSpPr>
              <p:spPr>
                <a:xfrm>
                  <a:off x="9079111" y="1053791"/>
                  <a:ext cx="1404983" cy="391045"/>
                </a:xfrm>
                <a:custGeom>
                  <a:avLst/>
                  <a:gdLst>
                    <a:gd name="connsiteX0" fmla="*/ 869445 w 869445"/>
                    <a:gd name="connsiteY0" fmla="*/ 241991 h 241990"/>
                    <a:gd name="connsiteX1" fmla="*/ 0 w 869445"/>
                    <a:gd name="connsiteY1" fmla="*/ 241991 h 241990"/>
                    <a:gd name="connsiteX2" fmla="*/ 478 w 869445"/>
                    <a:gd name="connsiteY2" fmla="*/ 0 h 241990"/>
                    <a:gd name="connsiteX3" fmla="*/ 869445 w 869445"/>
                    <a:gd name="connsiteY3" fmla="*/ 0 h 241990"/>
                  </a:gdLst>
                  <a:ahLst/>
                  <a:cxnLst>
                    <a:cxn ang="0">
                      <a:pos x="connsiteX0" y="connsiteY0"/>
                    </a:cxn>
                    <a:cxn ang="0">
                      <a:pos x="connsiteX1" y="connsiteY1"/>
                    </a:cxn>
                    <a:cxn ang="0">
                      <a:pos x="connsiteX2" y="connsiteY2"/>
                    </a:cxn>
                    <a:cxn ang="0">
                      <a:pos x="connsiteX3" y="connsiteY3"/>
                    </a:cxn>
                  </a:cxnLst>
                  <a:rect l="l" t="t" r="r" b="b"/>
                  <a:pathLst>
                    <a:path w="869445" h="241990">
                      <a:moveTo>
                        <a:pt x="869445" y="241991"/>
                      </a:moveTo>
                      <a:lnTo>
                        <a:pt x="0" y="241991"/>
                      </a:lnTo>
                      <a:lnTo>
                        <a:pt x="478" y="0"/>
                      </a:lnTo>
                      <a:lnTo>
                        <a:pt x="869445" y="0"/>
                      </a:lnTo>
                      <a:close/>
                    </a:path>
                  </a:pathLst>
                </a:custGeom>
                <a:solidFill>
                  <a:schemeClr val="bg1">
                    <a:lumMod val="75000"/>
                  </a:schemeClr>
                </a:solidFill>
                <a:ln w="4782" cap="flat">
                  <a:noFill/>
                  <a:prstDash val="solid"/>
                  <a:miter/>
                </a:ln>
              </p:spPr>
              <p:txBody>
                <a:bodyPr rtlCol="0" anchor="ctr"/>
                <a:lstStyle/>
                <a:p>
                  <a:endParaRPr lang="en-US"/>
                </a:p>
              </p:txBody>
            </p:sp>
            <p:sp>
              <p:nvSpPr>
                <p:cNvPr id="281" name="Freeform: Shape 34">
                  <a:extLst>
                    <a:ext uri="{FF2B5EF4-FFF2-40B4-BE49-F238E27FC236}">
                      <a16:creationId xmlns:a16="http://schemas.microsoft.com/office/drawing/2014/main" id="{EB170FFB-DE51-1143-98A1-10BEC43BE61B}"/>
                    </a:ext>
                  </a:extLst>
                </p:cNvPr>
                <p:cNvSpPr/>
                <p:nvPr/>
              </p:nvSpPr>
              <p:spPr>
                <a:xfrm>
                  <a:off x="9547051" y="1146531"/>
                  <a:ext cx="468328" cy="201705"/>
                </a:xfrm>
                <a:custGeom>
                  <a:avLst/>
                  <a:gdLst>
                    <a:gd name="connsiteX0" fmla="*/ 0 w 289815"/>
                    <a:gd name="connsiteY0" fmla="*/ 0 h 124821"/>
                    <a:gd name="connsiteX1" fmla="*/ 289815 w 289815"/>
                    <a:gd name="connsiteY1" fmla="*/ 0 h 124821"/>
                    <a:gd name="connsiteX2" fmla="*/ 289815 w 289815"/>
                    <a:gd name="connsiteY2" fmla="*/ 124821 h 124821"/>
                    <a:gd name="connsiteX3" fmla="*/ 0 w 289815"/>
                    <a:gd name="connsiteY3" fmla="*/ 124821 h 124821"/>
                  </a:gdLst>
                  <a:ahLst/>
                  <a:cxnLst>
                    <a:cxn ang="0">
                      <a:pos x="connsiteX0" y="connsiteY0"/>
                    </a:cxn>
                    <a:cxn ang="0">
                      <a:pos x="connsiteX1" y="connsiteY1"/>
                    </a:cxn>
                    <a:cxn ang="0">
                      <a:pos x="connsiteX2" y="connsiteY2"/>
                    </a:cxn>
                    <a:cxn ang="0">
                      <a:pos x="connsiteX3" y="connsiteY3"/>
                    </a:cxn>
                  </a:cxnLst>
                  <a:rect l="l" t="t" r="r" b="b"/>
                  <a:pathLst>
                    <a:path w="289815" h="124821">
                      <a:moveTo>
                        <a:pt x="0" y="0"/>
                      </a:moveTo>
                      <a:lnTo>
                        <a:pt x="289815" y="0"/>
                      </a:lnTo>
                      <a:lnTo>
                        <a:pt x="289815" y="124821"/>
                      </a:lnTo>
                      <a:lnTo>
                        <a:pt x="0" y="124821"/>
                      </a:lnTo>
                      <a:close/>
                    </a:path>
                  </a:pathLst>
                </a:custGeom>
                <a:solidFill>
                  <a:schemeClr val="accent1"/>
                </a:solidFill>
                <a:ln w="4782" cap="flat">
                  <a:noFill/>
                  <a:prstDash val="solid"/>
                  <a:miter/>
                </a:ln>
              </p:spPr>
              <p:txBody>
                <a:bodyPr rtlCol="0" anchor="ctr"/>
                <a:lstStyle/>
                <a:p>
                  <a:endParaRPr lang="en-US" dirty="0"/>
                </a:p>
              </p:txBody>
            </p:sp>
            <p:sp>
              <p:nvSpPr>
                <p:cNvPr id="282" name="Freeform: Shape 31">
                  <a:extLst>
                    <a:ext uri="{FF2B5EF4-FFF2-40B4-BE49-F238E27FC236}">
                      <a16:creationId xmlns:a16="http://schemas.microsoft.com/office/drawing/2014/main" id="{F3E5D2AE-A8B2-BE4D-B1F4-199BE02AE8A4}"/>
                    </a:ext>
                  </a:extLst>
                </p:cNvPr>
                <p:cNvSpPr/>
                <p:nvPr/>
              </p:nvSpPr>
              <p:spPr>
                <a:xfrm flipH="1">
                  <a:off x="9086860" y="2340760"/>
                  <a:ext cx="1404209" cy="156109"/>
                </a:xfrm>
                <a:custGeom>
                  <a:avLst/>
                  <a:gdLst>
                    <a:gd name="connsiteX0" fmla="*/ 0 w 868966"/>
                    <a:gd name="connsiteY0" fmla="*/ 0 h 96605"/>
                    <a:gd name="connsiteX1" fmla="*/ 0 w 868966"/>
                    <a:gd name="connsiteY1" fmla="*/ 23912 h 96605"/>
                    <a:gd name="connsiteX2" fmla="*/ 217122 w 868966"/>
                    <a:gd name="connsiteY2" fmla="*/ 23912 h 96605"/>
                    <a:gd name="connsiteX3" fmla="*/ 289815 w 868966"/>
                    <a:gd name="connsiteY3" fmla="*/ 96605 h 96605"/>
                    <a:gd name="connsiteX4" fmla="*/ 868967 w 868966"/>
                    <a:gd name="connsiteY4" fmla="*/ 96605 h 96605"/>
                    <a:gd name="connsiteX5" fmla="*/ 868967 w 868966"/>
                    <a:gd name="connsiteY5" fmla="*/ 0 h 9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966" h="96605">
                      <a:moveTo>
                        <a:pt x="0" y="0"/>
                      </a:moveTo>
                      <a:lnTo>
                        <a:pt x="0" y="23912"/>
                      </a:lnTo>
                      <a:lnTo>
                        <a:pt x="217122" y="23912"/>
                      </a:lnTo>
                      <a:lnTo>
                        <a:pt x="289815" y="96605"/>
                      </a:lnTo>
                      <a:lnTo>
                        <a:pt x="868967" y="96605"/>
                      </a:lnTo>
                      <a:lnTo>
                        <a:pt x="868967" y="0"/>
                      </a:lnTo>
                      <a:close/>
                    </a:path>
                  </a:pathLst>
                </a:custGeom>
                <a:solidFill>
                  <a:schemeClr val="bg1">
                    <a:lumMod val="75000"/>
                  </a:schemeClr>
                </a:solidFill>
                <a:ln w="4782"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2EC26564-3516-1943-A130-656018253F8B}"/>
                    </a:ext>
                  </a:extLst>
                </p:cNvPr>
                <p:cNvSpPr/>
                <p:nvPr/>
              </p:nvSpPr>
              <p:spPr bwMode="auto">
                <a:xfrm>
                  <a:off x="9084015" y="533280"/>
                  <a:ext cx="2702837" cy="523603"/>
                </a:xfrm>
                <a:custGeom>
                  <a:avLst/>
                  <a:gdLst>
                    <a:gd name="connsiteX0" fmla="*/ 2679398 w 2702837"/>
                    <a:gd name="connsiteY0" fmla="*/ 0 h 523603"/>
                    <a:gd name="connsiteX1" fmla="*/ 2702837 w 2702837"/>
                    <a:gd name="connsiteY1" fmla="*/ 132921 h 523603"/>
                    <a:gd name="connsiteX2" fmla="*/ 2298892 w 2702837"/>
                    <a:gd name="connsiteY2" fmla="*/ 204147 h 523603"/>
                    <a:gd name="connsiteX3" fmla="*/ 2331728 w 2702837"/>
                    <a:gd name="connsiteY3" fmla="*/ 245617 h 523603"/>
                    <a:gd name="connsiteX4" fmla="*/ 2338593 w 2702837"/>
                    <a:gd name="connsiteY4" fmla="*/ 245617 h 523603"/>
                    <a:gd name="connsiteX5" fmla="*/ 2679398 w 2702837"/>
                    <a:gd name="connsiteY5" fmla="*/ 185524 h 523603"/>
                    <a:gd name="connsiteX6" fmla="*/ 2702837 w 2702837"/>
                    <a:gd name="connsiteY6" fmla="*/ 318445 h 523603"/>
                    <a:gd name="connsiteX7" fmla="*/ 2459736 w 2702837"/>
                    <a:gd name="connsiteY7" fmla="*/ 361310 h 523603"/>
                    <a:gd name="connsiteX8" fmla="*/ 2459736 w 2702837"/>
                    <a:gd name="connsiteY8" fmla="*/ 523603 h 523603"/>
                    <a:gd name="connsiteX9" fmla="*/ 0 w 2702837"/>
                    <a:gd name="connsiteY9" fmla="*/ 523603 h 523603"/>
                    <a:gd name="connsiteX10" fmla="*/ 0 w 2702837"/>
                    <a:gd name="connsiteY10" fmla="*/ 337321 h 523603"/>
                    <a:gd name="connsiteX11" fmla="*/ 134218 w 2702837"/>
                    <a:gd name="connsiteY11" fmla="*/ 337321 h 523603"/>
                    <a:gd name="connsiteX12" fmla="*/ 134218 w 2702837"/>
                    <a:gd name="connsiteY12" fmla="*/ 266824 h 523603"/>
                    <a:gd name="connsiteX13" fmla="*/ 134220 w 2702837"/>
                    <a:gd name="connsiteY13" fmla="*/ 266824 h 523603"/>
                    <a:gd name="connsiteX14" fmla="*/ 134220 w 2702837"/>
                    <a:gd name="connsiteY14" fmla="*/ 255793 h 523603"/>
                    <a:gd name="connsiteX15" fmla="*/ 471557 w 2702837"/>
                    <a:gd name="connsiteY15" fmla="*/ 255793 h 523603"/>
                    <a:gd name="connsiteX16" fmla="*/ 471557 w 2702837"/>
                    <a:gd name="connsiteY16" fmla="*/ 221068 h 523603"/>
                    <a:gd name="connsiteX17" fmla="*/ 1423532 w 2702837"/>
                    <a:gd name="connsiteY17" fmla="*/ 221068 h 523603"/>
                    <a:gd name="connsiteX18" fmla="*/ 1661797 w 2702837"/>
                    <a:gd name="connsiteY18" fmla="*/ 42169 h 523603"/>
                    <a:gd name="connsiteX19" fmla="*/ 2008691 w 2702837"/>
                    <a:gd name="connsiteY19" fmla="*/ 42169 h 523603"/>
                    <a:gd name="connsiteX20" fmla="*/ 2012753 w 2702837"/>
                    <a:gd name="connsiteY20" fmla="*/ 39824 h 523603"/>
                    <a:gd name="connsiteX21" fmla="*/ 2167701 w 2702837"/>
                    <a:gd name="connsiteY21" fmla="*/ 38473 h 523603"/>
                    <a:gd name="connsiteX22" fmla="*/ 2203662 w 2702837"/>
                    <a:gd name="connsiteY22" fmla="*/ 83885 h 52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02837" h="523603">
                      <a:moveTo>
                        <a:pt x="2679398" y="0"/>
                      </a:moveTo>
                      <a:lnTo>
                        <a:pt x="2702837" y="132921"/>
                      </a:lnTo>
                      <a:lnTo>
                        <a:pt x="2298892" y="204147"/>
                      </a:lnTo>
                      <a:lnTo>
                        <a:pt x="2331728" y="245617"/>
                      </a:lnTo>
                      <a:lnTo>
                        <a:pt x="2338593" y="245617"/>
                      </a:lnTo>
                      <a:lnTo>
                        <a:pt x="2679398" y="185524"/>
                      </a:lnTo>
                      <a:lnTo>
                        <a:pt x="2702837" y="318445"/>
                      </a:lnTo>
                      <a:lnTo>
                        <a:pt x="2459736" y="361310"/>
                      </a:lnTo>
                      <a:lnTo>
                        <a:pt x="2459736" y="523603"/>
                      </a:lnTo>
                      <a:lnTo>
                        <a:pt x="0" y="523603"/>
                      </a:lnTo>
                      <a:lnTo>
                        <a:pt x="0" y="337321"/>
                      </a:lnTo>
                      <a:lnTo>
                        <a:pt x="134218" y="337321"/>
                      </a:lnTo>
                      <a:lnTo>
                        <a:pt x="134218" y="266824"/>
                      </a:lnTo>
                      <a:lnTo>
                        <a:pt x="134220" y="266824"/>
                      </a:lnTo>
                      <a:lnTo>
                        <a:pt x="134220" y="255793"/>
                      </a:lnTo>
                      <a:lnTo>
                        <a:pt x="471557" y="255793"/>
                      </a:lnTo>
                      <a:lnTo>
                        <a:pt x="471557" y="221068"/>
                      </a:lnTo>
                      <a:lnTo>
                        <a:pt x="1423532" y="221068"/>
                      </a:lnTo>
                      <a:lnTo>
                        <a:pt x="1661797" y="42169"/>
                      </a:lnTo>
                      <a:lnTo>
                        <a:pt x="2008691" y="42169"/>
                      </a:lnTo>
                      <a:lnTo>
                        <a:pt x="2012753" y="39824"/>
                      </a:lnTo>
                      <a:lnTo>
                        <a:pt x="2167701" y="38473"/>
                      </a:lnTo>
                      <a:lnTo>
                        <a:pt x="2203662" y="83885"/>
                      </a:lnTo>
                      <a:close/>
                    </a:path>
                  </a:pathLst>
                </a:custGeom>
                <a:solidFill>
                  <a:schemeClr val="bg1">
                    <a:lumMod val="50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4" name="Rectangle 283">
                  <a:extLst>
                    <a:ext uri="{FF2B5EF4-FFF2-40B4-BE49-F238E27FC236}">
                      <a16:creationId xmlns:a16="http://schemas.microsoft.com/office/drawing/2014/main" id="{45D1A1B5-FC31-064A-B2CD-2AE952226E09}"/>
                    </a:ext>
                  </a:extLst>
                </p:cNvPr>
                <p:cNvSpPr/>
                <p:nvPr/>
              </p:nvSpPr>
              <p:spPr bwMode="auto">
                <a:xfrm>
                  <a:off x="10481090" y="1056882"/>
                  <a:ext cx="45719" cy="2460329"/>
                </a:xfrm>
                <a:prstGeom prst="rect">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85" name="Rectangle 284">
                  <a:extLst>
                    <a:ext uri="{FF2B5EF4-FFF2-40B4-BE49-F238E27FC236}">
                      <a16:creationId xmlns:a16="http://schemas.microsoft.com/office/drawing/2014/main" id="{E9C7DE1E-F330-9043-88A5-88E0F2BCE7CC}"/>
                    </a:ext>
                  </a:extLst>
                </p:cNvPr>
                <p:cNvSpPr/>
                <p:nvPr/>
              </p:nvSpPr>
              <p:spPr bwMode="auto">
                <a:xfrm>
                  <a:off x="11538043" y="1043883"/>
                  <a:ext cx="45719" cy="1828800"/>
                </a:xfrm>
                <a:prstGeom prst="rect">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273" name="Oval 272">
                <a:extLst>
                  <a:ext uri="{FF2B5EF4-FFF2-40B4-BE49-F238E27FC236}">
                    <a16:creationId xmlns:a16="http://schemas.microsoft.com/office/drawing/2014/main" id="{D46EFD56-162A-8741-8CBA-36AD8A3E4CAE}"/>
                  </a:ext>
                </a:extLst>
              </p:cNvPr>
              <p:cNvSpPr/>
              <p:nvPr/>
            </p:nvSpPr>
            <p:spPr bwMode="auto">
              <a:xfrm>
                <a:off x="-4084685" y="2829223"/>
                <a:ext cx="137866" cy="137866"/>
              </a:xfrm>
              <a:prstGeom prst="ellipse">
                <a:avLst/>
              </a:prstGeom>
              <a:solidFill>
                <a:schemeClr val="bg1">
                  <a:lumMod val="6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74" name="Oval 273">
                <a:extLst>
                  <a:ext uri="{FF2B5EF4-FFF2-40B4-BE49-F238E27FC236}">
                    <a16:creationId xmlns:a16="http://schemas.microsoft.com/office/drawing/2014/main" id="{73E86728-3BD7-0E4B-A6F7-F7F162D40500}"/>
                  </a:ext>
                </a:extLst>
              </p:cNvPr>
              <p:cNvSpPr/>
              <p:nvPr/>
            </p:nvSpPr>
            <p:spPr bwMode="auto">
              <a:xfrm>
                <a:off x="-2969970" y="2829223"/>
                <a:ext cx="137866" cy="137866"/>
              </a:xfrm>
              <a:prstGeom prst="ellipse">
                <a:avLst/>
              </a:prstGeom>
              <a:solidFill>
                <a:schemeClr val="bg1">
                  <a:lumMod val="6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75" name="Oval 274">
                <a:extLst>
                  <a:ext uri="{FF2B5EF4-FFF2-40B4-BE49-F238E27FC236}">
                    <a16:creationId xmlns:a16="http://schemas.microsoft.com/office/drawing/2014/main" id="{C8B6C765-864A-0049-84F5-283CC1E32E7F}"/>
                  </a:ext>
                </a:extLst>
              </p:cNvPr>
              <p:cNvSpPr/>
              <p:nvPr/>
            </p:nvSpPr>
            <p:spPr bwMode="auto">
              <a:xfrm>
                <a:off x="-3596261" y="2829223"/>
                <a:ext cx="137866" cy="137866"/>
              </a:xfrm>
              <a:prstGeom prst="ellipse">
                <a:avLst/>
              </a:prstGeom>
              <a:solidFill>
                <a:schemeClr val="bg1">
                  <a:lumMod val="6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nvGrpSpPr>
            <p:cNvPr id="358" name="Group 357">
              <a:extLst>
                <a:ext uri="{FF2B5EF4-FFF2-40B4-BE49-F238E27FC236}">
                  <a16:creationId xmlns:a16="http://schemas.microsoft.com/office/drawing/2014/main" id="{1C6C66A1-4F2D-C341-A344-10C38FBE67CE}"/>
                </a:ext>
              </a:extLst>
            </p:cNvPr>
            <p:cNvGrpSpPr/>
            <p:nvPr/>
          </p:nvGrpSpPr>
          <p:grpSpPr>
            <a:xfrm>
              <a:off x="6909056" y="2864908"/>
              <a:ext cx="706785" cy="741805"/>
              <a:chOff x="3397375" y="2206227"/>
              <a:chExt cx="784063" cy="822912"/>
            </a:xfrm>
          </p:grpSpPr>
          <p:sp>
            <p:nvSpPr>
              <p:cNvPr id="356" name="Freeform 355">
                <a:extLst>
                  <a:ext uri="{FF2B5EF4-FFF2-40B4-BE49-F238E27FC236}">
                    <a16:creationId xmlns:a16="http://schemas.microsoft.com/office/drawing/2014/main" id="{1362B980-9CD6-BF49-A7F3-DE9D14A9E2A6}"/>
                  </a:ext>
                </a:extLst>
              </p:cNvPr>
              <p:cNvSpPr/>
              <p:nvPr/>
            </p:nvSpPr>
            <p:spPr>
              <a:xfrm>
                <a:off x="3397375" y="2206227"/>
                <a:ext cx="784063" cy="822912"/>
              </a:xfrm>
              <a:custGeom>
                <a:avLst/>
                <a:gdLst>
                  <a:gd name="connsiteX0" fmla="*/ 837533 w 837533"/>
                  <a:gd name="connsiteY0" fmla="*/ 0 h 879032"/>
                  <a:gd name="connsiteX1" fmla="*/ 837533 w 837533"/>
                  <a:gd name="connsiteY1" fmla="*/ 879033 h 879032"/>
                  <a:gd name="connsiteX2" fmla="*/ 602361 w 837533"/>
                  <a:gd name="connsiteY2" fmla="*/ 713761 h 879032"/>
                  <a:gd name="connsiteX3" fmla="*/ 0 w 837533"/>
                  <a:gd name="connsiteY3" fmla="*/ 713761 h 879032"/>
                  <a:gd name="connsiteX4" fmla="*/ 0 w 837533"/>
                  <a:gd name="connsiteY4" fmla="*/ 0 h 87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3" h="879032">
                    <a:moveTo>
                      <a:pt x="837533" y="0"/>
                    </a:moveTo>
                    <a:lnTo>
                      <a:pt x="837533" y="879033"/>
                    </a:lnTo>
                    <a:lnTo>
                      <a:pt x="602361" y="713761"/>
                    </a:lnTo>
                    <a:lnTo>
                      <a:pt x="0" y="713761"/>
                    </a:lnTo>
                    <a:lnTo>
                      <a:pt x="0" y="0"/>
                    </a:lnTo>
                    <a:close/>
                  </a:path>
                </a:pathLst>
              </a:custGeom>
              <a:solidFill>
                <a:schemeClr val="accent2"/>
              </a:solidFill>
              <a:ln w="952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CE5E82A1-6588-F641-922C-016E36903E4B}"/>
                  </a:ext>
                </a:extLst>
              </p:cNvPr>
              <p:cNvSpPr/>
              <p:nvPr/>
            </p:nvSpPr>
            <p:spPr>
              <a:xfrm>
                <a:off x="3541284" y="2291165"/>
                <a:ext cx="496338" cy="491077"/>
              </a:xfrm>
              <a:custGeom>
                <a:avLst/>
                <a:gdLst>
                  <a:gd name="connsiteX0" fmla="*/ 368342 w 530186"/>
                  <a:gd name="connsiteY0" fmla="*/ 21021 h 524567"/>
                  <a:gd name="connsiteX1" fmla="*/ 452639 w 530186"/>
                  <a:gd name="connsiteY1" fmla="*/ 78122 h 524567"/>
                  <a:gd name="connsiteX2" fmla="*/ 509789 w 530186"/>
                  <a:gd name="connsiteY2" fmla="*/ 162077 h 524567"/>
                  <a:gd name="connsiteX3" fmla="*/ 530172 w 530186"/>
                  <a:gd name="connsiteY3" fmla="*/ 264595 h 524567"/>
                  <a:gd name="connsiteX4" fmla="*/ 509503 w 530186"/>
                  <a:gd name="connsiteY4" fmla="*/ 366453 h 524567"/>
                  <a:gd name="connsiteX5" fmla="*/ 452353 w 530186"/>
                  <a:gd name="connsiteY5" fmla="*/ 448994 h 524567"/>
                  <a:gd name="connsiteX6" fmla="*/ 368057 w 530186"/>
                  <a:gd name="connsiteY6" fmla="*/ 504305 h 524567"/>
                  <a:gd name="connsiteX7" fmla="*/ 265377 w 530186"/>
                  <a:gd name="connsiteY7" fmla="*/ 524564 h 524567"/>
                  <a:gd name="connsiteX8" fmla="*/ 162126 w 530186"/>
                  <a:gd name="connsiteY8" fmla="*/ 504022 h 524567"/>
                  <a:gd name="connsiteX9" fmla="*/ 77830 w 530186"/>
                  <a:gd name="connsiteY9" fmla="*/ 448146 h 524567"/>
                  <a:gd name="connsiteX10" fmla="*/ 20680 w 530186"/>
                  <a:gd name="connsiteY10" fmla="*/ 365322 h 524567"/>
                  <a:gd name="connsiteX11" fmla="*/ 10 w 530186"/>
                  <a:gd name="connsiteY11" fmla="*/ 263464 h 524567"/>
                  <a:gd name="connsiteX12" fmla="*/ 20584 w 530186"/>
                  <a:gd name="connsiteY12" fmla="*/ 161040 h 524567"/>
                  <a:gd name="connsiteX13" fmla="*/ 77734 w 530186"/>
                  <a:gd name="connsiteY13" fmla="*/ 77274 h 524567"/>
                  <a:gd name="connsiteX14" fmla="*/ 162031 w 530186"/>
                  <a:gd name="connsiteY14" fmla="*/ 20738 h 524567"/>
                  <a:gd name="connsiteX15" fmla="*/ 265377 w 530186"/>
                  <a:gd name="connsiteY15" fmla="*/ 8 h 524567"/>
                  <a:gd name="connsiteX16" fmla="*/ 368342 w 530186"/>
                  <a:gd name="connsiteY16" fmla="*/ 21021 h 524567"/>
                  <a:gd name="connsiteX17" fmla="*/ 435017 w 530186"/>
                  <a:gd name="connsiteY17" fmla="*/ 203159 h 524567"/>
                  <a:gd name="connsiteX18" fmla="*/ 381201 w 530186"/>
                  <a:gd name="connsiteY18" fmla="*/ 149828 h 524567"/>
                  <a:gd name="connsiteX19" fmla="*/ 227277 w 530186"/>
                  <a:gd name="connsiteY19" fmla="*/ 302662 h 524567"/>
                  <a:gd name="connsiteX20" fmla="*/ 148505 w 530186"/>
                  <a:gd name="connsiteY20" fmla="*/ 224737 h 524567"/>
                  <a:gd name="connsiteX21" fmla="*/ 94689 w 530186"/>
                  <a:gd name="connsiteY21" fmla="*/ 278069 h 524567"/>
                  <a:gd name="connsiteX22" fmla="*/ 227277 w 530186"/>
                  <a:gd name="connsiteY22" fmla="*/ 409231 h 52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186" h="524567">
                    <a:moveTo>
                      <a:pt x="368342" y="21021"/>
                    </a:moveTo>
                    <a:cubicBezTo>
                      <a:pt x="399831" y="34623"/>
                      <a:pt x="428433" y="53998"/>
                      <a:pt x="452639" y="78122"/>
                    </a:cubicBezTo>
                    <a:cubicBezTo>
                      <a:pt x="476943" y="102232"/>
                      <a:pt x="496344" y="130733"/>
                      <a:pt x="509789" y="162077"/>
                    </a:cubicBezTo>
                    <a:cubicBezTo>
                      <a:pt x="523606" y="194508"/>
                      <a:pt x="530543" y="229402"/>
                      <a:pt x="530172" y="264595"/>
                    </a:cubicBezTo>
                    <a:cubicBezTo>
                      <a:pt x="530438" y="299592"/>
                      <a:pt x="523402" y="334268"/>
                      <a:pt x="509503" y="366453"/>
                    </a:cubicBezTo>
                    <a:cubicBezTo>
                      <a:pt x="496080" y="397392"/>
                      <a:pt x="476664" y="425433"/>
                      <a:pt x="452353" y="448994"/>
                    </a:cubicBezTo>
                    <a:cubicBezTo>
                      <a:pt x="428078" y="472582"/>
                      <a:pt x="399464" y="491356"/>
                      <a:pt x="368057" y="504305"/>
                    </a:cubicBezTo>
                    <a:cubicBezTo>
                      <a:pt x="335547" y="517791"/>
                      <a:pt x="300629" y="524679"/>
                      <a:pt x="265377" y="524564"/>
                    </a:cubicBezTo>
                    <a:cubicBezTo>
                      <a:pt x="229904" y="524755"/>
                      <a:pt x="194766" y="517765"/>
                      <a:pt x="162126" y="504022"/>
                    </a:cubicBezTo>
                    <a:cubicBezTo>
                      <a:pt x="130707" y="490840"/>
                      <a:pt x="102102" y="471879"/>
                      <a:pt x="77830" y="448146"/>
                    </a:cubicBezTo>
                    <a:cubicBezTo>
                      <a:pt x="53562" y="424440"/>
                      <a:pt x="34156" y="396316"/>
                      <a:pt x="20680" y="365322"/>
                    </a:cubicBezTo>
                    <a:cubicBezTo>
                      <a:pt x="6781" y="333137"/>
                      <a:pt x="-255" y="298461"/>
                      <a:pt x="10" y="263464"/>
                    </a:cubicBezTo>
                    <a:cubicBezTo>
                      <a:pt x="-310" y="228287"/>
                      <a:pt x="6694" y="193423"/>
                      <a:pt x="20584" y="161040"/>
                    </a:cubicBezTo>
                    <a:cubicBezTo>
                      <a:pt x="33975" y="129723"/>
                      <a:pt x="53384" y="101274"/>
                      <a:pt x="77734" y="77274"/>
                    </a:cubicBezTo>
                    <a:cubicBezTo>
                      <a:pt x="101963" y="53320"/>
                      <a:pt x="130569" y="34135"/>
                      <a:pt x="162031" y="20738"/>
                    </a:cubicBezTo>
                    <a:cubicBezTo>
                      <a:pt x="194644" y="6782"/>
                      <a:pt x="229845" y="-278"/>
                      <a:pt x="265377" y="8"/>
                    </a:cubicBezTo>
                    <a:cubicBezTo>
                      <a:pt x="300810" y="-226"/>
                      <a:pt x="335895" y="6934"/>
                      <a:pt x="368342" y="21021"/>
                    </a:cubicBezTo>
                    <a:close/>
                    <a:moveTo>
                      <a:pt x="435017" y="203159"/>
                    </a:moveTo>
                    <a:lnTo>
                      <a:pt x="381201" y="149828"/>
                    </a:lnTo>
                    <a:lnTo>
                      <a:pt x="227277" y="302662"/>
                    </a:lnTo>
                    <a:lnTo>
                      <a:pt x="148505" y="224737"/>
                    </a:lnTo>
                    <a:lnTo>
                      <a:pt x="94689" y="278069"/>
                    </a:lnTo>
                    <a:lnTo>
                      <a:pt x="227277" y="409231"/>
                    </a:lnTo>
                    <a:close/>
                  </a:path>
                </a:pathLst>
              </a:custGeom>
              <a:solidFill>
                <a:schemeClr val="bg1"/>
              </a:solidFill>
              <a:ln w="9525" cap="flat">
                <a:noFill/>
                <a:prstDash val="solid"/>
                <a:miter/>
              </a:ln>
            </p:spPr>
            <p:txBody>
              <a:bodyPr rtlCol="0" anchor="ctr"/>
              <a:lstStyle/>
              <a:p>
                <a:endParaRPr lang="en-US"/>
              </a:p>
            </p:txBody>
          </p:sp>
        </p:grpSp>
        <p:grpSp>
          <p:nvGrpSpPr>
            <p:cNvPr id="368" name="Group 367">
              <a:extLst>
                <a:ext uri="{FF2B5EF4-FFF2-40B4-BE49-F238E27FC236}">
                  <a16:creationId xmlns:a16="http://schemas.microsoft.com/office/drawing/2014/main" id="{D9D9F1B0-140D-284E-BF88-4868F603348B}"/>
                </a:ext>
              </a:extLst>
            </p:cNvPr>
            <p:cNvGrpSpPr/>
            <p:nvPr/>
          </p:nvGrpSpPr>
          <p:grpSpPr>
            <a:xfrm>
              <a:off x="7760509" y="2346224"/>
              <a:ext cx="1135727" cy="1202140"/>
              <a:chOff x="-2666277" y="3048251"/>
              <a:chExt cx="1135727" cy="1202140"/>
            </a:xfrm>
          </p:grpSpPr>
          <p:sp>
            <p:nvSpPr>
              <p:cNvPr id="12" name="Freeform 11">
                <a:extLst>
                  <a:ext uri="{FF2B5EF4-FFF2-40B4-BE49-F238E27FC236}">
                    <a16:creationId xmlns:a16="http://schemas.microsoft.com/office/drawing/2014/main" id="{E84E19F1-1337-DC4B-B79A-821E7B2DC692}"/>
                  </a:ext>
                </a:extLst>
              </p:cNvPr>
              <p:cNvSpPr/>
              <p:nvPr/>
            </p:nvSpPr>
            <p:spPr>
              <a:xfrm flipH="1">
                <a:off x="-2666277" y="3048251"/>
                <a:ext cx="1135727" cy="1202140"/>
              </a:xfrm>
              <a:custGeom>
                <a:avLst/>
                <a:gdLst>
                  <a:gd name="connsiteX0" fmla="*/ 1183487 w 1183486"/>
                  <a:gd name="connsiteY0" fmla="*/ 57 h 1252692"/>
                  <a:gd name="connsiteX1" fmla="*/ 1183487 w 1183486"/>
                  <a:gd name="connsiteY1" fmla="*/ 1252693 h 1252692"/>
                  <a:gd name="connsiteX2" fmla="*/ 851140 w 1183486"/>
                  <a:gd name="connsiteY2" fmla="*/ 1017117 h 1252692"/>
                  <a:gd name="connsiteX3" fmla="*/ 0 w 1183486"/>
                  <a:gd name="connsiteY3" fmla="*/ 1017117 h 1252692"/>
                  <a:gd name="connsiteX4" fmla="*/ 0 w 1183486"/>
                  <a:gd name="connsiteY4" fmla="*/ 0 h 125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486" h="1252692">
                    <a:moveTo>
                      <a:pt x="1183487" y="57"/>
                    </a:moveTo>
                    <a:lnTo>
                      <a:pt x="1183487" y="1252693"/>
                    </a:lnTo>
                    <a:lnTo>
                      <a:pt x="851140" y="1017117"/>
                    </a:lnTo>
                    <a:lnTo>
                      <a:pt x="0" y="1017117"/>
                    </a:lnTo>
                    <a:lnTo>
                      <a:pt x="0" y="0"/>
                    </a:lnTo>
                    <a:close/>
                  </a:path>
                </a:pathLst>
              </a:custGeom>
              <a:solidFill>
                <a:schemeClr val="bg1">
                  <a:lumMod val="95000"/>
                </a:schemeClr>
              </a:solidFill>
              <a:ln w="5751" cap="flat">
                <a:noFill/>
                <a:prstDash val="solid"/>
                <a:miter/>
              </a:ln>
            </p:spPr>
            <p:txBody>
              <a:bodyPr rtlCol="0" anchor="ctr"/>
              <a:lstStyle/>
              <a:p>
                <a:endParaRPr lang="en-US"/>
              </a:p>
            </p:txBody>
          </p:sp>
          <p:grpSp>
            <p:nvGrpSpPr>
              <p:cNvPr id="367" name="Group 366">
                <a:extLst>
                  <a:ext uri="{FF2B5EF4-FFF2-40B4-BE49-F238E27FC236}">
                    <a16:creationId xmlns:a16="http://schemas.microsoft.com/office/drawing/2014/main" id="{6C9F1DEC-7A99-0144-B58D-4CB686ABA41D}"/>
                  </a:ext>
                </a:extLst>
              </p:cNvPr>
              <p:cNvGrpSpPr/>
              <p:nvPr/>
            </p:nvGrpSpPr>
            <p:grpSpPr>
              <a:xfrm>
                <a:off x="-2539448" y="3189090"/>
                <a:ext cx="882069" cy="659156"/>
                <a:chOff x="-2506296" y="3189090"/>
                <a:chExt cx="882069" cy="659156"/>
              </a:xfrm>
            </p:grpSpPr>
            <p:grpSp>
              <p:nvGrpSpPr>
                <p:cNvPr id="363" name="Group 362">
                  <a:extLst>
                    <a:ext uri="{FF2B5EF4-FFF2-40B4-BE49-F238E27FC236}">
                      <a16:creationId xmlns:a16="http://schemas.microsoft.com/office/drawing/2014/main" id="{77520B46-2E86-1B40-904F-DA7E119D172C}"/>
                    </a:ext>
                  </a:extLst>
                </p:cNvPr>
                <p:cNvGrpSpPr/>
                <p:nvPr/>
              </p:nvGrpSpPr>
              <p:grpSpPr>
                <a:xfrm>
                  <a:off x="-2506296" y="3189090"/>
                  <a:ext cx="171085" cy="659156"/>
                  <a:chOff x="-2506296" y="3189090"/>
                  <a:chExt cx="171085" cy="659156"/>
                </a:xfrm>
              </p:grpSpPr>
              <p:sp>
                <p:nvSpPr>
                  <p:cNvPr id="13" name="Freeform 12">
                    <a:extLst>
                      <a:ext uri="{FF2B5EF4-FFF2-40B4-BE49-F238E27FC236}">
                        <a16:creationId xmlns:a16="http://schemas.microsoft.com/office/drawing/2014/main" id="{F63CCB98-1F4F-2846-801C-71F4D4E6F157}"/>
                      </a:ext>
                    </a:extLst>
                  </p:cNvPr>
                  <p:cNvSpPr/>
                  <p:nvPr/>
                </p:nvSpPr>
                <p:spPr>
                  <a:xfrm>
                    <a:off x="-2506296" y="3189090"/>
                    <a:ext cx="171085" cy="659156"/>
                  </a:xfrm>
                  <a:custGeom>
                    <a:avLst/>
                    <a:gdLst>
                      <a:gd name="connsiteX0" fmla="*/ 178279 w 178279"/>
                      <a:gd name="connsiteY0" fmla="*/ 0 h 686875"/>
                      <a:gd name="connsiteX1" fmla="*/ 0 w 178279"/>
                      <a:gd name="connsiteY1" fmla="*/ 0 h 686875"/>
                      <a:gd name="connsiteX2" fmla="*/ 0 w 178279"/>
                      <a:gd name="connsiteY2" fmla="*/ 686875 h 686875"/>
                      <a:gd name="connsiteX3" fmla="*/ 178279 w 178279"/>
                      <a:gd name="connsiteY3" fmla="*/ 686875 h 686875"/>
                    </a:gdLst>
                    <a:ahLst/>
                    <a:cxnLst>
                      <a:cxn ang="0">
                        <a:pos x="connsiteX0" y="connsiteY0"/>
                      </a:cxn>
                      <a:cxn ang="0">
                        <a:pos x="connsiteX1" y="connsiteY1"/>
                      </a:cxn>
                      <a:cxn ang="0">
                        <a:pos x="connsiteX2" y="connsiteY2"/>
                      </a:cxn>
                      <a:cxn ang="0">
                        <a:pos x="connsiteX3" y="connsiteY3"/>
                      </a:cxn>
                    </a:cxnLst>
                    <a:rect l="l" t="t" r="r" b="b"/>
                    <a:pathLst>
                      <a:path w="178279" h="686875">
                        <a:moveTo>
                          <a:pt x="178279" y="0"/>
                        </a:moveTo>
                        <a:lnTo>
                          <a:pt x="0" y="0"/>
                        </a:lnTo>
                        <a:lnTo>
                          <a:pt x="0" y="686875"/>
                        </a:lnTo>
                        <a:lnTo>
                          <a:pt x="178279" y="686875"/>
                        </a:lnTo>
                        <a:close/>
                      </a:path>
                    </a:pathLst>
                  </a:custGeom>
                  <a:solidFill>
                    <a:schemeClr val="bg1">
                      <a:lumMod val="75000"/>
                    </a:schemeClr>
                  </a:solidFill>
                  <a:ln w="575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39D20B2-2231-5E4C-8B61-96E6C7E7D815}"/>
                      </a:ext>
                    </a:extLst>
                  </p:cNvPr>
                  <p:cNvSpPr/>
                  <p:nvPr/>
                </p:nvSpPr>
                <p:spPr>
                  <a:xfrm>
                    <a:off x="-2466891" y="3296784"/>
                    <a:ext cx="90619" cy="516170"/>
                  </a:xfrm>
                  <a:custGeom>
                    <a:avLst/>
                    <a:gdLst>
                      <a:gd name="connsiteX0" fmla="*/ 0 w 94430"/>
                      <a:gd name="connsiteY0" fmla="*/ 0 h 537876"/>
                      <a:gd name="connsiteX1" fmla="*/ 94430 w 94430"/>
                      <a:gd name="connsiteY1" fmla="*/ 0 h 537876"/>
                      <a:gd name="connsiteX2" fmla="*/ 94430 w 94430"/>
                      <a:gd name="connsiteY2" fmla="*/ 537876 h 537876"/>
                      <a:gd name="connsiteX3" fmla="*/ 0 w 94430"/>
                      <a:gd name="connsiteY3" fmla="*/ 537876 h 537876"/>
                    </a:gdLst>
                    <a:ahLst/>
                    <a:cxnLst>
                      <a:cxn ang="0">
                        <a:pos x="connsiteX0" y="connsiteY0"/>
                      </a:cxn>
                      <a:cxn ang="0">
                        <a:pos x="connsiteX1" y="connsiteY1"/>
                      </a:cxn>
                      <a:cxn ang="0">
                        <a:pos x="connsiteX2" y="connsiteY2"/>
                      </a:cxn>
                      <a:cxn ang="0">
                        <a:pos x="connsiteX3" y="connsiteY3"/>
                      </a:cxn>
                    </a:cxnLst>
                    <a:rect l="l" t="t" r="r" b="b"/>
                    <a:pathLst>
                      <a:path w="94430" h="537876">
                        <a:moveTo>
                          <a:pt x="0" y="0"/>
                        </a:moveTo>
                        <a:lnTo>
                          <a:pt x="94430" y="0"/>
                        </a:lnTo>
                        <a:lnTo>
                          <a:pt x="94430" y="537876"/>
                        </a:lnTo>
                        <a:lnTo>
                          <a:pt x="0" y="537876"/>
                        </a:lnTo>
                        <a:close/>
                      </a:path>
                    </a:pathLst>
                  </a:custGeom>
                  <a:solidFill>
                    <a:schemeClr val="accent1"/>
                  </a:solidFill>
                  <a:ln w="5751" cap="flat">
                    <a:noFill/>
                    <a:prstDash val="solid"/>
                    <a:miter/>
                  </a:ln>
                </p:spPr>
                <p:txBody>
                  <a:bodyPr rtlCol="0" anchor="ctr"/>
                  <a:lstStyle/>
                  <a:p>
                    <a:endParaRPr lang="en-US"/>
                  </a:p>
                </p:txBody>
              </p:sp>
            </p:grpSp>
            <p:grpSp>
              <p:nvGrpSpPr>
                <p:cNvPr id="364" name="Group 363">
                  <a:extLst>
                    <a:ext uri="{FF2B5EF4-FFF2-40B4-BE49-F238E27FC236}">
                      <a16:creationId xmlns:a16="http://schemas.microsoft.com/office/drawing/2014/main" id="{F10EE69C-908C-1F46-82FA-CA91D1882D87}"/>
                    </a:ext>
                  </a:extLst>
                </p:cNvPr>
                <p:cNvGrpSpPr/>
                <p:nvPr/>
              </p:nvGrpSpPr>
              <p:grpSpPr>
                <a:xfrm>
                  <a:off x="-2269301" y="3189090"/>
                  <a:ext cx="171085" cy="659156"/>
                  <a:chOff x="-2273068" y="3189090"/>
                  <a:chExt cx="171085" cy="659156"/>
                </a:xfrm>
              </p:grpSpPr>
              <p:sp>
                <p:nvSpPr>
                  <p:cNvPr id="14" name="Freeform 13">
                    <a:extLst>
                      <a:ext uri="{FF2B5EF4-FFF2-40B4-BE49-F238E27FC236}">
                        <a16:creationId xmlns:a16="http://schemas.microsoft.com/office/drawing/2014/main" id="{DF796831-414A-AA4F-99B8-89DC00422DFF}"/>
                      </a:ext>
                    </a:extLst>
                  </p:cNvPr>
                  <p:cNvSpPr/>
                  <p:nvPr/>
                </p:nvSpPr>
                <p:spPr>
                  <a:xfrm>
                    <a:off x="-2273068" y="3189090"/>
                    <a:ext cx="171085" cy="659156"/>
                  </a:xfrm>
                  <a:custGeom>
                    <a:avLst/>
                    <a:gdLst>
                      <a:gd name="connsiteX0" fmla="*/ 178279 w 178279"/>
                      <a:gd name="connsiteY0" fmla="*/ 0 h 686875"/>
                      <a:gd name="connsiteX1" fmla="*/ 0 w 178279"/>
                      <a:gd name="connsiteY1" fmla="*/ 0 h 686875"/>
                      <a:gd name="connsiteX2" fmla="*/ 0 w 178279"/>
                      <a:gd name="connsiteY2" fmla="*/ 686875 h 686875"/>
                      <a:gd name="connsiteX3" fmla="*/ 178279 w 178279"/>
                      <a:gd name="connsiteY3" fmla="*/ 686875 h 686875"/>
                    </a:gdLst>
                    <a:ahLst/>
                    <a:cxnLst>
                      <a:cxn ang="0">
                        <a:pos x="connsiteX0" y="connsiteY0"/>
                      </a:cxn>
                      <a:cxn ang="0">
                        <a:pos x="connsiteX1" y="connsiteY1"/>
                      </a:cxn>
                      <a:cxn ang="0">
                        <a:pos x="connsiteX2" y="connsiteY2"/>
                      </a:cxn>
                      <a:cxn ang="0">
                        <a:pos x="connsiteX3" y="connsiteY3"/>
                      </a:cxn>
                    </a:cxnLst>
                    <a:rect l="l" t="t" r="r" b="b"/>
                    <a:pathLst>
                      <a:path w="178279" h="686875">
                        <a:moveTo>
                          <a:pt x="178279" y="0"/>
                        </a:moveTo>
                        <a:lnTo>
                          <a:pt x="0" y="0"/>
                        </a:lnTo>
                        <a:lnTo>
                          <a:pt x="0" y="686875"/>
                        </a:lnTo>
                        <a:lnTo>
                          <a:pt x="178279" y="686875"/>
                        </a:lnTo>
                        <a:close/>
                      </a:path>
                    </a:pathLst>
                  </a:custGeom>
                  <a:solidFill>
                    <a:schemeClr val="bg1">
                      <a:lumMod val="75000"/>
                    </a:schemeClr>
                  </a:solidFill>
                  <a:ln w="575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A150D9-C9BE-3347-A465-F07F552704C4}"/>
                      </a:ext>
                    </a:extLst>
                  </p:cNvPr>
                  <p:cNvSpPr/>
                  <p:nvPr/>
                </p:nvSpPr>
                <p:spPr>
                  <a:xfrm>
                    <a:off x="-2233001" y="3475227"/>
                    <a:ext cx="90619" cy="337726"/>
                  </a:xfrm>
                  <a:custGeom>
                    <a:avLst/>
                    <a:gdLst>
                      <a:gd name="connsiteX0" fmla="*/ 0 w 94430"/>
                      <a:gd name="connsiteY0" fmla="*/ 0 h 351928"/>
                      <a:gd name="connsiteX1" fmla="*/ 94430 w 94430"/>
                      <a:gd name="connsiteY1" fmla="*/ 0 h 351928"/>
                      <a:gd name="connsiteX2" fmla="*/ 94430 w 94430"/>
                      <a:gd name="connsiteY2" fmla="*/ 351929 h 351928"/>
                      <a:gd name="connsiteX3" fmla="*/ 0 w 94430"/>
                      <a:gd name="connsiteY3" fmla="*/ 351929 h 351928"/>
                    </a:gdLst>
                    <a:ahLst/>
                    <a:cxnLst>
                      <a:cxn ang="0">
                        <a:pos x="connsiteX0" y="connsiteY0"/>
                      </a:cxn>
                      <a:cxn ang="0">
                        <a:pos x="connsiteX1" y="connsiteY1"/>
                      </a:cxn>
                      <a:cxn ang="0">
                        <a:pos x="connsiteX2" y="connsiteY2"/>
                      </a:cxn>
                      <a:cxn ang="0">
                        <a:pos x="connsiteX3" y="connsiteY3"/>
                      </a:cxn>
                    </a:cxnLst>
                    <a:rect l="l" t="t" r="r" b="b"/>
                    <a:pathLst>
                      <a:path w="94430" h="351928">
                        <a:moveTo>
                          <a:pt x="0" y="0"/>
                        </a:moveTo>
                        <a:lnTo>
                          <a:pt x="94430" y="0"/>
                        </a:lnTo>
                        <a:lnTo>
                          <a:pt x="94430" y="351929"/>
                        </a:lnTo>
                        <a:lnTo>
                          <a:pt x="0" y="351929"/>
                        </a:lnTo>
                        <a:close/>
                      </a:path>
                    </a:pathLst>
                  </a:custGeom>
                  <a:solidFill>
                    <a:schemeClr val="accent1"/>
                  </a:solidFill>
                  <a:ln w="5751" cap="flat">
                    <a:noFill/>
                    <a:prstDash val="solid"/>
                    <a:miter/>
                  </a:ln>
                </p:spPr>
                <p:txBody>
                  <a:bodyPr rtlCol="0" anchor="ctr"/>
                  <a:lstStyle/>
                  <a:p>
                    <a:endParaRPr lang="en-US"/>
                  </a:p>
                </p:txBody>
              </p:sp>
            </p:grpSp>
            <p:grpSp>
              <p:nvGrpSpPr>
                <p:cNvPr id="365" name="Group 364">
                  <a:extLst>
                    <a:ext uri="{FF2B5EF4-FFF2-40B4-BE49-F238E27FC236}">
                      <a16:creationId xmlns:a16="http://schemas.microsoft.com/office/drawing/2014/main" id="{1C1DC7A4-FA57-4046-97F4-52787D02C97C}"/>
                    </a:ext>
                  </a:extLst>
                </p:cNvPr>
                <p:cNvGrpSpPr/>
                <p:nvPr/>
              </p:nvGrpSpPr>
              <p:grpSpPr>
                <a:xfrm>
                  <a:off x="-2032306" y="3189090"/>
                  <a:ext cx="171085" cy="659156"/>
                  <a:chOff x="-2039897" y="3189090"/>
                  <a:chExt cx="171085" cy="659156"/>
                </a:xfrm>
              </p:grpSpPr>
              <p:sp>
                <p:nvSpPr>
                  <p:cNvPr id="15" name="Freeform 14">
                    <a:extLst>
                      <a:ext uri="{FF2B5EF4-FFF2-40B4-BE49-F238E27FC236}">
                        <a16:creationId xmlns:a16="http://schemas.microsoft.com/office/drawing/2014/main" id="{2C5C84DB-9098-9F4F-93B9-9AABEE402D11}"/>
                      </a:ext>
                    </a:extLst>
                  </p:cNvPr>
                  <p:cNvSpPr/>
                  <p:nvPr/>
                </p:nvSpPr>
                <p:spPr>
                  <a:xfrm>
                    <a:off x="-2039897" y="3189090"/>
                    <a:ext cx="171085" cy="659156"/>
                  </a:xfrm>
                  <a:custGeom>
                    <a:avLst/>
                    <a:gdLst>
                      <a:gd name="connsiteX0" fmla="*/ 178279 w 178279"/>
                      <a:gd name="connsiteY0" fmla="*/ 0 h 686875"/>
                      <a:gd name="connsiteX1" fmla="*/ 0 w 178279"/>
                      <a:gd name="connsiteY1" fmla="*/ 0 h 686875"/>
                      <a:gd name="connsiteX2" fmla="*/ 0 w 178279"/>
                      <a:gd name="connsiteY2" fmla="*/ 686875 h 686875"/>
                      <a:gd name="connsiteX3" fmla="*/ 178279 w 178279"/>
                      <a:gd name="connsiteY3" fmla="*/ 686875 h 686875"/>
                    </a:gdLst>
                    <a:ahLst/>
                    <a:cxnLst>
                      <a:cxn ang="0">
                        <a:pos x="connsiteX0" y="connsiteY0"/>
                      </a:cxn>
                      <a:cxn ang="0">
                        <a:pos x="connsiteX1" y="connsiteY1"/>
                      </a:cxn>
                      <a:cxn ang="0">
                        <a:pos x="connsiteX2" y="connsiteY2"/>
                      </a:cxn>
                      <a:cxn ang="0">
                        <a:pos x="connsiteX3" y="connsiteY3"/>
                      </a:cxn>
                    </a:cxnLst>
                    <a:rect l="l" t="t" r="r" b="b"/>
                    <a:pathLst>
                      <a:path w="178279" h="686875">
                        <a:moveTo>
                          <a:pt x="178279" y="0"/>
                        </a:moveTo>
                        <a:lnTo>
                          <a:pt x="0" y="0"/>
                        </a:lnTo>
                        <a:lnTo>
                          <a:pt x="0" y="686875"/>
                        </a:lnTo>
                        <a:lnTo>
                          <a:pt x="178279" y="686875"/>
                        </a:lnTo>
                        <a:close/>
                      </a:path>
                    </a:pathLst>
                  </a:custGeom>
                  <a:solidFill>
                    <a:schemeClr val="bg1">
                      <a:lumMod val="75000"/>
                    </a:schemeClr>
                  </a:solidFill>
                  <a:ln w="575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0402859-EB6C-AD40-9E24-59B47A1527AB}"/>
                      </a:ext>
                    </a:extLst>
                  </p:cNvPr>
                  <p:cNvSpPr/>
                  <p:nvPr/>
                </p:nvSpPr>
                <p:spPr>
                  <a:xfrm>
                    <a:off x="-1999775" y="3366598"/>
                    <a:ext cx="90619" cy="446356"/>
                  </a:xfrm>
                  <a:custGeom>
                    <a:avLst/>
                    <a:gdLst>
                      <a:gd name="connsiteX0" fmla="*/ 0 w 94430"/>
                      <a:gd name="connsiteY0" fmla="*/ 0 h 465126"/>
                      <a:gd name="connsiteX1" fmla="*/ 94430 w 94430"/>
                      <a:gd name="connsiteY1" fmla="*/ 0 h 465126"/>
                      <a:gd name="connsiteX2" fmla="*/ 94430 w 94430"/>
                      <a:gd name="connsiteY2" fmla="*/ 465127 h 465126"/>
                      <a:gd name="connsiteX3" fmla="*/ 0 w 94430"/>
                      <a:gd name="connsiteY3" fmla="*/ 465127 h 465126"/>
                    </a:gdLst>
                    <a:ahLst/>
                    <a:cxnLst>
                      <a:cxn ang="0">
                        <a:pos x="connsiteX0" y="connsiteY0"/>
                      </a:cxn>
                      <a:cxn ang="0">
                        <a:pos x="connsiteX1" y="connsiteY1"/>
                      </a:cxn>
                      <a:cxn ang="0">
                        <a:pos x="connsiteX2" y="connsiteY2"/>
                      </a:cxn>
                      <a:cxn ang="0">
                        <a:pos x="connsiteX3" y="connsiteY3"/>
                      </a:cxn>
                    </a:cxnLst>
                    <a:rect l="l" t="t" r="r" b="b"/>
                    <a:pathLst>
                      <a:path w="94430" h="465126">
                        <a:moveTo>
                          <a:pt x="0" y="0"/>
                        </a:moveTo>
                        <a:lnTo>
                          <a:pt x="94430" y="0"/>
                        </a:lnTo>
                        <a:lnTo>
                          <a:pt x="94430" y="465127"/>
                        </a:lnTo>
                        <a:lnTo>
                          <a:pt x="0" y="465127"/>
                        </a:lnTo>
                        <a:close/>
                      </a:path>
                    </a:pathLst>
                  </a:custGeom>
                  <a:solidFill>
                    <a:schemeClr val="accent1"/>
                  </a:solidFill>
                  <a:ln w="5751" cap="flat">
                    <a:noFill/>
                    <a:prstDash val="solid"/>
                    <a:miter/>
                  </a:ln>
                </p:spPr>
                <p:txBody>
                  <a:bodyPr rtlCol="0" anchor="ctr"/>
                  <a:lstStyle/>
                  <a:p>
                    <a:endParaRPr lang="en-US"/>
                  </a:p>
                </p:txBody>
              </p:sp>
            </p:grpSp>
            <p:grpSp>
              <p:nvGrpSpPr>
                <p:cNvPr id="366" name="Group 365">
                  <a:extLst>
                    <a:ext uri="{FF2B5EF4-FFF2-40B4-BE49-F238E27FC236}">
                      <a16:creationId xmlns:a16="http://schemas.microsoft.com/office/drawing/2014/main" id="{BC9DC6EA-85E1-1D4C-90C0-0DFFDEE6F2D6}"/>
                    </a:ext>
                  </a:extLst>
                </p:cNvPr>
                <p:cNvGrpSpPr/>
                <p:nvPr/>
              </p:nvGrpSpPr>
              <p:grpSpPr>
                <a:xfrm>
                  <a:off x="-1795312" y="3189090"/>
                  <a:ext cx="171085" cy="659156"/>
                  <a:chOff x="-1795312" y="3189090"/>
                  <a:chExt cx="171085" cy="659156"/>
                </a:xfrm>
              </p:grpSpPr>
              <p:sp>
                <p:nvSpPr>
                  <p:cNvPr id="361" name="Freeform 360">
                    <a:extLst>
                      <a:ext uri="{FF2B5EF4-FFF2-40B4-BE49-F238E27FC236}">
                        <a16:creationId xmlns:a16="http://schemas.microsoft.com/office/drawing/2014/main" id="{4DBCA8FD-F08B-7344-8A97-8994F27BDA72}"/>
                      </a:ext>
                    </a:extLst>
                  </p:cNvPr>
                  <p:cNvSpPr/>
                  <p:nvPr/>
                </p:nvSpPr>
                <p:spPr>
                  <a:xfrm>
                    <a:off x="-1795312" y="3189090"/>
                    <a:ext cx="171085" cy="659156"/>
                  </a:xfrm>
                  <a:custGeom>
                    <a:avLst/>
                    <a:gdLst>
                      <a:gd name="connsiteX0" fmla="*/ 178279 w 178279"/>
                      <a:gd name="connsiteY0" fmla="*/ 0 h 686875"/>
                      <a:gd name="connsiteX1" fmla="*/ 0 w 178279"/>
                      <a:gd name="connsiteY1" fmla="*/ 0 h 686875"/>
                      <a:gd name="connsiteX2" fmla="*/ 0 w 178279"/>
                      <a:gd name="connsiteY2" fmla="*/ 686875 h 686875"/>
                      <a:gd name="connsiteX3" fmla="*/ 178279 w 178279"/>
                      <a:gd name="connsiteY3" fmla="*/ 686875 h 686875"/>
                    </a:gdLst>
                    <a:ahLst/>
                    <a:cxnLst>
                      <a:cxn ang="0">
                        <a:pos x="connsiteX0" y="connsiteY0"/>
                      </a:cxn>
                      <a:cxn ang="0">
                        <a:pos x="connsiteX1" y="connsiteY1"/>
                      </a:cxn>
                      <a:cxn ang="0">
                        <a:pos x="connsiteX2" y="connsiteY2"/>
                      </a:cxn>
                      <a:cxn ang="0">
                        <a:pos x="connsiteX3" y="connsiteY3"/>
                      </a:cxn>
                    </a:cxnLst>
                    <a:rect l="l" t="t" r="r" b="b"/>
                    <a:pathLst>
                      <a:path w="178279" h="686875">
                        <a:moveTo>
                          <a:pt x="178279" y="0"/>
                        </a:moveTo>
                        <a:lnTo>
                          <a:pt x="0" y="0"/>
                        </a:lnTo>
                        <a:lnTo>
                          <a:pt x="0" y="686875"/>
                        </a:lnTo>
                        <a:lnTo>
                          <a:pt x="178279" y="686875"/>
                        </a:lnTo>
                        <a:close/>
                      </a:path>
                    </a:pathLst>
                  </a:custGeom>
                  <a:solidFill>
                    <a:schemeClr val="bg1">
                      <a:lumMod val="75000"/>
                    </a:schemeClr>
                  </a:solidFill>
                  <a:ln w="5751"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51A63415-D696-114A-976A-D7EE3B6C95BF}"/>
                      </a:ext>
                    </a:extLst>
                  </p:cNvPr>
                  <p:cNvSpPr/>
                  <p:nvPr/>
                </p:nvSpPr>
                <p:spPr>
                  <a:xfrm>
                    <a:off x="-1755245" y="3475227"/>
                    <a:ext cx="90619" cy="337726"/>
                  </a:xfrm>
                  <a:custGeom>
                    <a:avLst/>
                    <a:gdLst>
                      <a:gd name="connsiteX0" fmla="*/ 0 w 94430"/>
                      <a:gd name="connsiteY0" fmla="*/ 0 h 351928"/>
                      <a:gd name="connsiteX1" fmla="*/ 94430 w 94430"/>
                      <a:gd name="connsiteY1" fmla="*/ 0 h 351928"/>
                      <a:gd name="connsiteX2" fmla="*/ 94430 w 94430"/>
                      <a:gd name="connsiteY2" fmla="*/ 351929 h 351928"/>
                      <a:gd name="connsiteX3" fmla="*/ 0 w 94430"/>
                      <a:gd name="connsiteY3" fmla="*/ 351929 h 351928"/>
                    </a:gdLst>
                    <a:ahLst/>
                    <a:cxnLst>
                      <a:cxn ang="0">
                        <a:pos x="connsiteX0" y="connsiteY0"/>
                      </a:cxn>
                      <a:cxn ang="0">
                        <a:pos x="connsiteX1" y="connsiteY1"/>
                      </a:cxn>
                      <a:cxn ang="0">
                        <a:pos x="connsiteX2" y="connsiteY2"/>
                      </a:cxn>
                      <a:cxn ang="0">
                        <a:pos x="connsiteX3" y="connsiteY3"/>
                      </a:cxn>
                    </a:cxnLst>
                    <a:rect l="l" t="t" r="r" b="b"/>
                    <a:pathLst>
                      <a:path w="94430" h="351928">
                        <a:moveTo>
                          <a:pt x="0" y="0"/>
                        </a:moveTo>
                        <a:lnTo>
                          <a:pt x="94430" y="0"/>
                        </a:lnTo>
                        <a:lnTo>
                          <a:pt x="94430" y="351929"/>
                        </a:lnTo>
                        <a:lnTo>
                          <a:pt x="0" y="351929"/>
                        </a:lnTo>
                        <a:close/>
                      </a:path>
                    </a:pathLst>
                  </a:custGeom>
                  <a:solidFill>
                    <a:schemeClr val="accent1"/>
                  </a:solidFill>
                  <a:ln w="5751" cap="flat">
                    <a:noFill/>
                    <a:prstDash val="solid"/>
                    <a:miter/>
                  </a:ln>
                </p:spPr>
                <p:txBody>
                  <a:bodyPr rtlCol="0" anchor="ctr"/>
                  <a:lstStyle/>
                  <a:p>
                    <a:endParaRPr lang="en-US"/>
                  </a:p>
                </p:txBody>
              </p:sp>
            </p:grpSp>
          </p:grpSp>
        </p:grpSp>
      </p:grpSp>
    </p:spTree>
    <p:extLst>
      <p:ext uri="{BB962C8B-B14F-4D97-AF65-F5344CB8AC3E}">
        <p14:creationId xmlns:p14="http://schemas.microsoft.com/office/powerpoint/2010/main" val="1935143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ppt_x</p:attrName>
                                        </p:attrNameLst>
                                      </p:cBhvr>
                                      <p:tavLst>
                                        <p:tav tm="0">
                                          <p:val>
                                            <p:strVal val="#ppt_x-#ppt_w*1.125000"/>
                                          </p:val>
                                        </p:tav>
                                        <p:tav tm="100000">
                                          <p:val>
                                            <p:strVal val="#ppt_x"/>
                                          </p:val>
                                        </p:tav>
                                      </p:tavLst>
                                    </p:anim>
                                    <p:animEffect transition="in" filter="wipe(right)">
                                      <p:cBhvr>
                                        <p:cTn id="8" dur="500"/>
                                        <p:tgtEl>
                                          <p:spTgt spid="52"/>
                                        </p:tgtEl>
                                      </p:cBhvr>
                                    </p:animEffect>
                                  </p:childTnLst>
                                </p:cTn>
                              </p:par>
                              <p:par>
                                <p:cTn id="9" presetID="53" presetClass="entr" presetSubtype="16"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right)">
                                      <p:cBhvr>
                                        <p:cTn id="17" dur="500"/>
                                        <p:tgtEl>
                                          <p:spTgt spid="48"/>
                                        </p:tgtEl>
                                      </p:cBhvr>
                                    </p:animEffect>
                                  </p:childTnLst>
                                </p:cTn>
                              </p:par>
                              <p:par>
                                <p:cTn id="18" presetID="14" presetClass="entr" presetSubtype="10" fill="hold" nodeType="withEffect">
                                  <p:stCondLst>
                                    <p:cond delay="250"/>
                                  </p:stCondLst>
                                  <p:childTnLst>
                                    <p:set>
                                      <p:cBhvr>
                                        <p:cTn id="19" dur="1" fill="hold">
                                          <p:stCondLst>
                                            <p:cond delay="0"/>
                                          </p:stCondLst>
                                        </p:cTn>
                                        <p:tgtEl>
                                          <p:spTgt spid="371"/>
                                        </p:tgtEl>
                                        <p:attrNameLst>
                                          <p:attrName>style.visibility</p:attrName>
                                        </p:attrNameLst>
                                      </p:cBhvr>
                                      <p:to>
                                        <p:strVal val="visible"/>
                                      </p:to>
                                    </p:set>
                                    <p:animEffect transition="in" filter="randombar(horizontal)">
                                      <p:cBhvr>
                                        <p:cTn id="20" dur="500"/>
                                        <p:tgtEl>
                                          <p:spTgt spid="371"/>
                                        </p:tgtEl>
                                      </p:cBhvr>
                                    </p:animEffect>
                                  </p:childTnLst>
                                </p:cTn>
                              </p:par>
                            </p:childTnLst>
                          </p:cTn>
                        </p:par>
                        <p:par>
                          <p:cTn id="21" fill="hold">
                            <p:stCondLst>
                              <p:cond delay="1250"/>
                            </p:stCondLst>
                            <p:childTnLst>
                              <p:par>
                                <p:cTn id="22" presetID="12" presetClass="entr" presetSubtype="2"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ppt_x</p:attrName>
                                        </p:attrNameLst>
                                      </p:cBhvr>
                                      <p:tavLst>
                                        <p:tav tm="0">
                                          <p:val>
                                            <p:strVal val="#ppt_x+#ppt_w*1.125000"/>
                                          </p:val>
                                        </p:tav>
                                        <p:tav tm="100000">
                                          <p:val>
                                            <p:strVal val="#ppt_x"/>
                                          </p:val>
                                        </p:tav>
                                      </p:tavLst>
                                    </p:anim>
                                    <p:animEffect transition="in" filter="wipe(left)">
                                      <p:cBhvr>
                                        <p:cTn id="25" dur="500"/>
                                        <p:tgtEl>
                                          <p:spTgt spid="39"/>
                                        </p:tgtEl>
                                      </p:cBhvr>
                                    </p:animEffect>
                                  </p:childTnLst>
                                </p:cTn>
                              </p:par>
                            </p:childTnLst>
                          </p:cTn>
                        </p:par>
                        <p:par>
                          <p:cTn id="26" fill="hold">
                            <p:stCondLst>
                              <p:cond delay="1750"/>
                            </p:stCondLst>
                            <p:childTnLst>
                              <p:par>
                                <p:cTn id="27" presetID="1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500"/>
                                        <p:tgtEl>
                                          <p:spTgt spid="42"/>
                                        </p:tgtEl>
                                        <p:attrNameLst>
                                          <p:attrName>ppt_x</p:attrName>
                                        </p:attrNameLst>
                                      </p:cBhvr>
                                      <p:tavLst>
                                        <p:tav tm="0">
                                          <p:val>
                                            <p:strVal val="#ppt_x+#ppt_w*1.125000"/>
                                          </p:val>
                                        </p:tav>
                                        <p:tav tm="100000">
                                          <p:val>
                                            <p:strVal val="#ppt_x"/>
                                          </p:val>
                                        </p:tav>
                                      </p:tavLst>
                                    </p:anim>
                                    <p:animEffect transition="in" filter="wipe(left)">
                                      <p:cBhvr>
                                        <p:cTn id="30" dur="500"/>
                                        <p:tgtEl>
                                          <p:spTgt spid="42"/>
                                        </p:tgtEl>
                                      </p:cBhvr>
                                    </p:animEffect>
                                  </p:childTnLst>
                                </p:cTn>
                              </p:par>
                            </p:childTnLst>
                          </p:cTn>
                        </p:par>
                        <p:par>
                          <p:cTn id="31" fill="hold">
                            <p:stCondLst>
                              <p:cond delay="2250"/>
                            </p:stCondLst>
                            <p:childTnLst>
                              <p:par>
                                <p:cTn id="32" presetID="12" presetClass="entr" presetSubtype="2"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p:tgtEl>
                                          <p:spTgt spid="45"/>
                                        </p:tgtEl>
                                        <p:attrNameLst>
                                          <p:attrName>ppt_x</p:attrName>
                                        </p:attrNameLst>
                                      </p:cBhvr>
                                      <p:tavLst>
                                        <p:tav tm="0">
                                          <p:val>
                                            <p:strVal val="#ppt_x+#ppt_w*1.125000"/>
                                          </p:val>
                                        </p:tav>
                                        <p:tav tm="100000">
                                          <p:val>
                                            <p:strVal val="#ppt_x"/>
                                          </p:val>
                                        </p:tav>
                                      </p:tavLst>
                                    </p:anim>
                                    <p:animEffect transition="in" filter="wipe(left)">
                                      <p:cBhvr>
                                        <p:cTn id="35" dur="500"/>
                                        <p:tgtEl>
                                          <p:spTgt spid="45"/>
                                        </p:tgtEl>
                                      </p:cBhvr>
                                    </p:animEffect>
                                  </p:childTnLst>
                                </p:cTn>
                              </p:par>
                            </p:childTnLst>
                          </p:cTn>
                        </p:par>
                        <p:par>
                          <p:cTn id="36" fill="hold">
                            <p:stCondLst>
                              <p:cond delay="2750"/>
                            </p:stCondLst>
                            <p:childTnLst>
                              <p:par>
                                <p:cTn id="37" presetID="12" presetClass="entr" presetSubtype="2" fill="hold"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p:tgtEl>
                                          <p:spTgt spid="85"/>
                                        </p:tgtEl>
                                        <p:attrNameLst>
                                          <p:attrName>ppt_x</p:attrName>
                                        </p:attrNameLst>
                                      </p:cBhvr>
                                      <p:tavLst>
                                        <p:tav tm="0">
                                          <p:val>
                                            <p:strVal val="#ppt_x+#ppt_w*1.125000"/>
                                          </p:val>
                                        </p:tav>
                                        <p:tav tm="100000">
                                          <p:val>
                                            <p:strVal val="#ppt_x"/>
                                          </p:val>
                                        </p:tav>
                                      </p:tavLst>
                                    </p:anim>
                                    <p:animEffect transition="in" filter="wipe(left)">
                                      <p:cBhvr>
                                        <p:cTn id="40" dur="500"/>
                                        <p:tgtEl>
                                          <p:spTgt spid="85"/>
                                        </p:tgtEl>
                                      </p:cBhvr>
                                    </p:animEffect>
                                  </p:childTnLst>
                                </p:cTn>
                              </p:par>
                              <p:par>
                                <p:cTn id="41" presetID="53" presetClass="entr" presetSubtype="16"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anim calcmode="lin" valueType="num">
                                      <p:cBhvr>
                                        <p:cTn id="43" dur="500" fill="hold"/>
                                        <p:tgtEl>
                                          <p:spTgt spid="88"/>
                                        </p:tgtEl>
                                        <p:attrNameLst>
                                          <p:attrName>ppt_w</p:attrName>
                                        </p:attrNameLst>
                                      </p:cBhvr>
                                      <p:tavLst>
                                        <p:tav tm="0">
                                          <p:val>
                                            <p:fltVal val="0"/>
                                          </p:val>
                                        </p:tav>
                                        <p:tav tm="100000">
                                          <p:val>
                                            <p:strVal val="#ppt_w"/>
                                          </p:val>
                                        </p:tav>
                                      </p:tavLst>
                                    </p:anim>
                                    <p:anim calcmode="lin" valueType="num">
                                      <p:cBhvr>
                                        <p:cTn id="44" dur="500" fill="hold"/>
                                        <p:tgtEl>
                                          <p:spTgt spid="88"/>
                                        </p:tgtEl>
                                        <p:attrNameLst>
                                          <p:attrName>ppt_h</p:attrName>
                                        </p:attrNameLst>
                                      </p:cBhvr>
                                      <p:tavLst>
                                        <p:tav tm="0">
                                          <p:val>
                                            <p:fltVal val="0"/>
                                          </p:val>
                                        </p:tav>
                                        <p:tav tm="100000">
                                          <p:val>
                                            <p:strVal val="#ppt_h"/>
                                          </p:val>
                                        </p:tav>
                                      </p:tavLst>
                                    </p:anim>
                                    <p:animEffect transition="in" filter="fade">
                                      <p:cBhvr>
                                        <p:cTn id="4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3DE7-8F4F-6D4E-BD1F-63028C2DBAF5}"/>
              </a:ext>
            </a:extLst>
          </p:cNvPr>
          <p:cNvSpPr>
            <a:spLocks noGrp="1"/>
          </p:cNvSpPr>
          <p:nvPr>
            <p:ph type="title"/>
          </p:nvPr>
        </p:nvSpPr>
        <p:spPr/>
        <p:txBody>
          <a:bodyPr/>
          <a:lstStyle/>
          <a:p>
            <a:r>
              <a:rPr lang="en-US" dirty="0"/>
              <a:t>A solution that is </a:t>
            </a:r>
            <a:r>
              <a:rPr lang="en-US" b="1" dirty="0"/>
              <a:t>secure</a:t>
            </a:r>
            <a:r>
              <a:rPr lang="en-US" dirty="0"/>
              <a:t> </a:t>
            </a:r>
          </a:p>
        </p:txBody>
      </p:sp>
      <p:sp>
        <p:nvSpPr>
          <p:cNvPr id="3" name="Slide Number Placeholder 2">
            <a:extLst>
              <a:ext uri="{FF2B5EF4-FFF2-40B4-BE49-F238E27FC236}">
                <a16:creationId xmlns:a16="http://schemas.microsoft.com/office/drawing/2014/main" id="{456210D1-1645-0F4C-8A62-170097CC3C0D}"/>
              </a:ext>
            </a:extLst>
          </p:cNvPr>
          <p:cNvSpPr>
            <a:spLocks noGrp="1"/>
          </p:cNvSpPr>
          <p:nvPr>
            <p:ph type="sldNum" sz="quarter" idx="10"/>
          </p:nvPr>
        </p:nvSpPr>
        <p:spPr/>
        <p:txBody>
          <a:bodyPr/>
          <a:lstStyle/>
          <a:p>
            <a:pPr>
              <a:defRPr/>
            </a:pPr>
            <a:fld id="{A7326A0D-21D7-3344-9D11-64209CE27A97}" type="slidenum">
              <a:rPr lang="en-US" smtClean="0"/>
              <a:pPr>
                <a:defRPr/>
              </a:pPr>
              <a:t>6</a:t>
            </a:fld>
            <a:endParaRPr lang="en-US"/>
          </a:p>
        </p:txBody>
      </p:sp>
      <p:sp>
        <p:nvSpPr>
          <p:cNvPr id="4" name="Footer Placeholder 3">
            <a:extLst>
              <a:ext uri="{FF2B5EF4-FFF2-40B4-BE49-F238E27FC236}">
                <a16:creationId xmlns:a16="http://schemas.microsoft.com/office/drawing/2014/main" id="{50BDC499-1588-C142-B53D-8DDD43130459}"/>
              </a:ext>
            </a:extLst>
          </p:cNvPr>
          <p:cNvSpPr>
            <a:spLocks noGrp="1"/>
          </p:cNvSpPr>
          <p:nvPr>
            <p:ph type="ftr" sz="quarter" idx="11"/>
          </p:nvPr>
        </p:nvSpPr>
        <p:spPr/>
        <p:txBody>
          <a:bodyPr/>
          <a:lstStyle/>
          <a:p>
            <a:pPr>
              <a:defRPr/>
            </a:pPr>
            <a:r>
              <a:rPr lang="en-US"/>
              <a:t>© 2022 Lexmark. All rights reserved.</a:t>
            </a:r>
          </a:p>
        </p:txBody>
      </p:sp>
      <p:sp>
        <p:nvSpPr>
          <p:cNvPr id="7" name="Shape 2248">
            <a:extLst>
              <a:ext uri="{FF2B5EF4-FFF2-40B4-BE49-F238E27FC236}">
                <a16:creationId xmlns:a16="http://schemas.microsoft.com/office/drawing/2014/main" id="{FDD4D431-E733-5249-A37F-0970A29F0279}"/>
              </a:ext>
            </a:extLst>
          </p:cNvPr>
          <p:cNvSpPr/>
          <p:nvPr/>
        </p:nvSpPr>
        <p:spPr>
          <a:xfrm>
            <a:off x="3175" y="5760720"/>
            <a:ext cx="12188825" cy="64008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85" name="Group 84">
            <a:extLst>
              <a:ext uri="{FF2B5EF4-FFF2-40B4-BE49-F238E27FC236}">
                <a16:creationId xmlns:a16="http://schemas.microsoft.com/office/drawing/2014/main" id="{2A7E682F-78F7-0947-8A1A-054B1DABACDB}"/>
              </a:ext>
            </a:extLst>
          </p:cNvPr>
          <p:cNvGrpSpPr/>
          <p:nvPr/>
        </p:nvGrpSpPr>
        <p:grpSpPr>
          <a:xfrm>
            <a:off x="5303520" y="2062390"/>
            <a:ext cx="6766560" cy="1280160"/>
            <a:chOff x="3020194" y="4893748"/>
            <a:chExt cx="3304556" cy="960371"/>
          </a:xfrm>
          <a:solidFill>
            <a:schemeClr val="accent3"/>
          </a:solidFill>
          <a:effectLst/>
        </p:grpSpPr>
        <p:sp>
          <p:nvSpPr>
            <p:cNvPr id="86" name="Rectangle 85">
              <a:extLst>
                <a:ext uri="{FF2B5EF4-FFF2-40B4-BE49-F238E27FC236}">
                  <a16:creationId xmlns:a16="http://schemas.microsoft.com/office/drawing/2014/main" id="{C946A31F-7695-A24E-B5DA-28A0D0ADC5E4}"/>
                </a:ext>
              </a:extLst>
            </p:cNvPr>
            <p:cNvSpPr/>
            <p:nvPr/>
          </p:nvSpPr>
          <p:spPr>
            <a:xfrm>
              <a:off x="3020194" y="4893748"/>
              <a:ext cx="3304556" cy="960370"/>
            </a:xfrm>
            <a:prstGeom prst="rect">
              <a:avLst/>
            </a:prstGeom>
            <a:solidFill>
              <a:schemeClr val="bg1">
                <a:lumMod val="95000"/>
              </a:schemeClr>
            </a:solidFill>
          </p:spPr>
          <p:txBody>
            <a:bodyPr wrap="square" lIns="457200" tIns="0" rIns="365760" bIns="0" anchor="ctr" anchorCtr="0">
              <a:noAutofit/>
            </a:bodyPr>
            <a:lstStyle/>
            <a:p>
              <a:pPr algn="r">
                <a:lnSpc>
                  <a:spcPts val="1600"/>
                </a:lnSpc>
                <a:spcAft>
                  <a:spcPts val="300"/>
                </a:spcAft>
                <a:buClr>
                  <a:schemeClr val="accent2"/>
                </a:buClr>
              </a:pPr>
              <a:r>
                <a:rPr lang="en-US" b="1" dirty="0">
                  <a:solidFill>
                    <a:schemeClr val="accent3"/>
                  </a:solidFill>
                </a:rPr>
                <a:t>Protect your data, documents,</a:t>
              </a:r>
            </a:p>
            <a:p>
              <a:pPr algn="r">
                <a:lnSpc>
                  <a:spcPts val="1600"/>
                </a:lnSpc>
                <a:spcAft>
                  <a:spcPts val="300"/>
                </a:spcAft>
                <a:buClr>
                  <a:schemeClr val="accent2"/>
                </a:buClr>
              </a:pPr>
              <a:r>
                <a:rPr lang="en-US" b="1" dirty="0">
                  <a:solidFill>
                    <a:schemeClr val="accent3"/>
                  </a:solidFill>
                </a:rPr>
                <a:t>devices and network</a:t>
              </a:r>
            </a:p>
            <a:p>
              <a:pPr algn="r">
                <a:lnSpc>
                  <a:spcPts val="1600"/>
                </a:lnSpc>
                <a:spcAft>
                  <a:spcPts val="300"/>
                </a:spcAft>
                <a:buClr>
                  <a:schemeClr val="accent2"/>
                </a:buClr>
              </a:pPr>
              <a:r>
                <a:rPr lang="en-US" sz="1600" dirty="0">
                  <a:solidFill>
                    <a:schemeClr val="bg1">
                      <a:lumMod val="65000"/>
                    </a:schemeClr>
                  </a:solidFill>
                </a:rPr>
                <a:t>Hardware and software that is Secure by Design</a:t>
              </a:r>
            </a:p>
          </p:txBody>
        </p:sp>
        <p:sp>
          <p:nvSpPr>
            <p:cNvPr id="87" name="TextBox 86">
              <a:extLst>
                <a:ext uri="{FF2B5EF4-FFF2-40B4-BE49-F238E27FC236}">
                  <a16:creationId xmlns:a16="http://schemas.microsoft.com/office/drawing/2014/main" id="{31D9E88E-996A-E54F-A46A-A44CAB7CB22B}"/>
                </a:ext>
              </a:extLst>
            </p:cNvPr>
            <p:cNvSpPr txBox="1"/>
            <p:nvPr/>
          </p:nvSpPr>
          <p:spPr>
            <a:xfrm>
              <a:off x="6280094" y="4893748"/>
              <a:ext cx="44656" cy="960371"/>
            </a:xfrm>
            <a:prstGeom prst="rect">
              <a:avLst/>
            </a:prstGeom>
            <a:solidFill>
              <a:schemeClr val="accent2"/>
            </a:solidFill>
          </p:spPr>
          <p:txBody>
            <a:bodyPr wrap="square" lIns="457200" tIns="0" rIns="365760" bIns="0" rtlCol="0" anchor="t" anchorCtr="0">
              <a:noAutofit/>
            </a:bodyPr>
            <a:lstStyle/>
            <a:p>
              <a:pPr algn="r">
                <a:lnSpc>
                  <a:spcPts val="1700"/>
                </a:lnSpc>
                <a:spcAft>
                  <a:spcPts val="300"/>
                </a:spcAft>
              </a:pPr>
              <a:endParaRPr lang="en-US" b="1" dirty="0">
                <a:solidFill>
                  <a:schemeClr val="bg1"/>
                </a:solidFill>
                <a:latin typeface="Arial Black" panose="020B0604020202020204" pitchFamily="34" charset="0"/>
                <a:cs typeface="Arial Black" panose="020B0604020202020204" pitchFamily="34" charset="0"/>
              </a:endParaRPr>
            </a:p>
          </p:txBody>
        </p:sp>
      </p:grpSp>
      <p:grpSp>
        <p:nvGrpSpPr>
          <p:cNvPr id="88" name="Group 87">
            <a:extLst>
              <a:ext uri="{FF2B5EF4-FFF2-40B4-BE49-F238E27FC236}">
                <a16:creationId xmlns:a16="http://schemas.microsoft.com/office/drawing/2014/main" id="{C6AB058A-F596-C445-A5AF-9B0D5FB1234B}"/>
              </a:ext>
            </a:extLst>
          </p:cNvPr>
          <p:cNvGrpSpPr/>
          <p:nvPr/>
        </p:nvGrpSpPr>
        <p:grpSpPr>
          <a:xfrm>
            <a:off x="5303520" y="3388270"/>
            <a:ext cx="6766560" cy="1280161"/>
            <a:chOff x="4789100" y="4873446"/>
            <a:chExt cx="3304556" cy="960370"/>
          </a:xfrm>
          <a:solidFill>
            <a:schemeClr val="accent3"/>
          </a:solidFill>
          <a:effectLst/>
        </p:grpSpPr>
        <p:sp>
          <p:nvSpPr>
            <p:cNvPr id="89" name="Rectangle 88">
              <a:extLst>
                <a:ext uri="{FF2B5EF4-FFF2-40B4-BE49-F238E27FC236}">
                  <a16:creationId xmlns:a16="http://schemas.microsoft.com/office/drawing/2014/main" id="{846DCEED-4C99-3845-9EDF-B0EF354EBD29}"/>
                </a:ext>
              </a:extLst>
            </p:cNvPr>
            <p:cNvSpPr/>
            <p:nvPr/>
          </p:nvSpPr>
          <p:spPr>
            <a:xfrm>
              <a:off x="4789100" y="4873446"/>
              <a:ext cx="3304556" cy="960370"/>
            </a:xfrm>
            <a:prstGeom prst="rect">
              <a:avLst/>
            </a:prstGeom>
            <a:solidFill>
              <a:schemeClr val="bg1">
                <a:lumMod val="95000"/>
              </a:schemeClr>
            </a:solidFill>
          </p:spPr>
          <p:txBody>
            <a:bodyPr wrap="square" lIns="457200" tIns="365760" rIns="365760" bIns="365760" anchor="ctr" anchorCtr="0">
              <a:noAutofit/>
            </a:bodyPr>
            <a:lstStyle/>
            <a:p>
              <a:pPr algn="r">
                <a:lnSpc>
                  <a:spcPts val="1600"/>
                </a:lnSpc>
                <a:spcAft>
                  <a:spcPts val="300"/>
                </a:spcAft>
                <a:buClr>
                  <a:schemeClr val="accent2"/>
                </a:buClr>
              </a:pPr>
              <a:r>
                <a:rPr lang="en-US" b="1" dirty="0">
                  <a:solidFill>
                    <a:schemeClr val="accent3"/>
                  </a:solidFill>
                </a:rPr>
                <a:t>Gain peace of mind</a:t>
              </a:r>
            </a:p>
            <a:p>
              <a:pPr algn="r">
                <a:lnSpc>
                  <a:spcPts val="1600"/>
                </a:lnSpc>
              </a:pPr>
              <a:r>
                <a:rPr lang="en-US" sz="1600" dirty="0">
                  <a:solidFill>
                    <a:schemeClr val="bg1">
                      <a:lumMod val="65000"/>
                    </a:schemeClr>
                  </a:solidFill>
                </a:rPr>
                <a:t> Quick threat response because </a:t>
              </a:r>
              <a:br>
                <a:rPr lang="en-US" sz="1600" dirty="0">
                  <a:solidFill>
                    <a:schemeClr val="bg1">
                      <a:lumMod val="65000"/>
                    </a:schemeClr>
                  </a:solidFill>
                </a:rPr>
              </a:br>
              <a:r>
                <a:rPr lang="en-US" sz="1600" dirty="0">
                  <a:solidFill>
                    <a:schemeClr val="bg1">
                      <a:lumMod val="65000"/>
                    </a:schemeClr>
                  </a:solidFill>
                </a:rPr>
                <a:t>       Lexmark owns key technology</a:t>
              </a:r>
            </a:p>
          </p:txBody>
        </p:sp>
        <p:sp>
          <p:nvSpPr>
            <p:cNvPr id="90" name="TextBox 89">
              <a:extLst>
                <a:ext uri="{FF2B5EF4-FFF2-40B4-BE49-F238E27FC236}">
                  <a16:creationId xmlns:a16="http://schemas.microsoft.com/office/drawing/2014/main" id="{1F2D288D-FB07-8944-9E66-3E9F3C886720}"/>
                </a:ext>
              </a:extLst>
            </p:cNvPr>
            <p:cNvSpPr txBox="1"/>
            <p:nvPr/>
          </p:nvSpPr>
          <p:spPr>
            <a:xfrm>
              <a:off x="8049000" y="4873446"/>
              <a:ext cx="44656" cy="960370"/>
            </a:xfrm>
            <a:prstGeom prst="rect">
              <a:avLst/>
            </a:prstGeom>
            <a:solidFill>
              <a:schemeClr val="accent2"/>
            </a:solidFill>
          </p:spPr>
          <p:txBody>
            <a:bodyPr wrap="square" lIns="457200" tIns="365760" rIns="365760" bIns="365760" rtlCol="0" anchor="ctr" anchorCtr="0">
              <a:noAutofit/>
            </a:bodyPr>
            <a:lstStyle/>
            <a:p>
              <a:pPr algn="r">
                <a:lnSpc>
                  <a:spcPts val="1700"/>
                </a:lnSpc>
                <a:spcAft>
                  <a:spcPts val="300"/>
                </a:spcAft>
              </a:pPr>
              <a:endParaRPr lang="en-US" b="1" dirty="0">
                <a:solidFill>
                  <a:schemeClr val="bg1"/>
                </a:solidFill>
                <a:latin typeface="Arial Black" panose="020B0604020202020204" pitchFamily="34" charset="0"/>
                <a:cs typeface="Arial Black" panose="020B0604020202020204" pitchFamily="34" charset="0"/>
              </a:endParaRPr>
            </a:p>
          </p:txBody>
        </p:sp>
      </p:grpSp>
      <p:grpSp>
        <p:nvGrpSpPr>
          <p:cNvPr id="56" name="Group 55">
            <a:extLst>
              <a:ext uri="{FF2B5EF4-FFF2-40B4-BE49-F238E27FC236}">
                <a16:creationId xmlns:a16="http://schemas.microsoft.com/office/drawing/2014/main" id="{DFD50103-7B28-A741-A5B7-9028F078A97B}"/>
              </a:ext>
            </a:extLst>
          </p:cNvPr>
          <p:cNvGrpSpPr>
            <a:grpSpLocks noChangeAspect="1"/>
          </p:cNvGrpSpPr>
          <p:nvPr/>
        </p:nvGrpSpPr>
        <p:grpSpPr>
          <a:xfrm>
            <a:off x="469637" y="2982232"/>
            <a:ext cx="4207805" cy="3159488"/>
            <a:chOff x="-1364315" y="4626414"/>
            <a:chExt cx="1107947" cy="831917"/>
          </a:xfrm>
        </p:grpSpPr>
        <p:sp>
          <p:nvSpPr>
            <p:cNvPr id="57" name="Freeform 56">
              <a:extLst>
                <a:ext uri="{FF2B5EF4-FFF2-40B4-BE49-F238E27FC236}">
                  <a16:creationId xmlns:a16="http://schemas.microsoft.com/office/drawing/2014/main" id="{7CFBFBED-BC94-6645-998F-20CEE48B0A34}"/>
                </a:ext>
              </a:extLst>
            </p:cNvPr>
            <p:cNvSpPr/>
            <p:nvPr/>
          </p:nvSpPr>
          <p:spPr>
            <a:xfrm>
              <a:off x="-1316690" y="4901865"/>
              <a:ext cx="1009650" cy="531925"/>
            </a:xfrm>
            <a:custGeom>
              <a:avLst/>
              <a:gdLst>
                <a:gd name="connsiteX0" fmla="*/ 0 w 1009650"/>
                <a:gd name="connsiteY0" fmla="*/ 0 h 531925"/>
                <a:gd name="connsiteX1" fmla="*/ 1009650 w 1009650"/>
                <a:gd name="connsiteY1" fmla="*/ 0 h 531925"/>
                <a:gd name="connsiteX2" fmla="*/ 1009650 w 1009650"/>
                <a:gd name="connsiteY2" fmla="*/ 531926 h 531925"/>
                <a:gd name="connsiteX3" fmla="*/ 0 w 1009650"/>
                <a:gd name="connsiteY3" fmla="*/ 531926 h 531925"/>
              </a:gdLst>
              <a:ahLst/>
              <a:cxnLst>
                <a:cxn ang="0">
                  <a:pos x="connsiteX0" y="connsiteY0"/>
                </a:cxn>
                <a:cxn ang="0">
                  <a:pos x="connsiteX1" y="connsiteY1"/>
                </a:cxn>
                <a:cxn ang="0">
                  <a:pos x="connsiteX2" y="connsiteY2"/>
                </a:cxn>
                <a:cxn ang="0">
                  <a:pos x="connsiteX3" y="connsiteY3"/>
                </a:cxn>
              </a:cxnLst>
              <a:rect l="l" t="t" r="r" b="b"/>
              <a:pathLst>
                <a:path w="1009650" h="531925">
                  <a:moveTo>
                    <a:pt x="0" y="0"/>
                  </a:moveTo>
                  <a:lnTo>
                    <a:pt x="1009650" y="0"/>
                  </a:lnTo>
                  <a:lnTo>
                    <a:pt x="1009650" y="531926"/>
                  </a:lnTo>
                  <a:lnTo>
                    <a:pt x="0" y="531926"/>
                  </a:lnTo>
                  <a:close/>
                </a:path>
              </a:pathLst>
            </a:custGeom>
            <a:solidFill>
              <a:schemeClr val="bg1">
                <a:lumMod val="85000"/>
              </a:schemeClr>
            </a:solidFill>
            <a:ln w="95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B29462E0-152D-084A-9495-95365D0303FA}"/>
                </a:ext>
              </a:extLst>
            </p:cNvPr>
            <p:cNvSpPr/>
            <p:nvPr/>
          </p:nvSpPr>
          <p:spPr>
            <a:xfrm>
              <a:off x="-1286210" y="5139647"/>
              <a:ext cx="285750" cy="237212"/>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3F2D39-89CC-2848-BC01-626665E94733}"/>
                </a:ext>
              </a:extLst>
            </p:cNvPr>
            <p:cNvSpPr/>
            <p:nvPr/>
          </p:nvSpPr>
          <p:spPr>
            <a:xfrm>
              <a:off x="-624032" y="5139647"/>
              <a:ext cx="285750" cy="237212"/>
            </a:xfrm>
            <a:custGeom>
              <a:avLst/>
              <a:gdLst>
                <a:gd name="connsiteX0" fmla="*/ 274415 w 285750"/>
                <a:gd name="connsiteY0" fmla="*/ 0 h 237212"/>
                <a:gd name="connsiteX1" fmla="*/ 285750 w 285750"/>
                <a:gd name="connsiteY1" fmla="*/ 0 h 237212"/>
                <a:gd name="connsiteX2" fmla="*/ 285750 w 285750"/>
                <a:gd name="connsiteY2" fmla="*/ 237213 h 237212"/>
                <a:gd name="connsiteX3" fmla="*/ 274415 w 285750"/>
                <a:gd name="connsiteY3" fmla="*/ 237213 h 237212"/>
                <a:gd name="connsiteX4" fmla="*/ 11335 w 285750"/>
                <a:gd name="connsiteY4" fmla="*/ 237213 h 237212"/>
                <a:gd name="connsiteX5" fmla="*/ 0 w 285750"/>
                <a:gd name="connsiteY5" fmla="*/ 237213 h 237212"/>
                <a:gd name="connsiteX6" fmla="*/ 0 w 285750"/>
                <a:gd name="connsiteY6" fmla="*/ 0 h 237212"/>
                <a:gd name="connsiteX7" fmla="*/ 11335 w 285750"/>
                <a:gd name="connsiteY7" fmla="*/ 0 h 23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37212">
                  <a:moveTo>
                    <a:pt x="274415" y="0"/>
                  </a:moveTo>
                  <a:cubicBezTo>
                    <a:pt x="280675" y="0"/>
                    <a:pt x="285750" y="0"/>
                    <a:pt x="285750" y="0"/>
                  </a:cubicBezTo>
                  <a:lnTo>
                    <a:pt x="285750" y="237213"/>
                  </a:lnTo>
                  <a:cubicBezTo>
                    <a:pt x="285750" y="237213"/>
                    <a:pt x="280675" y="237213"/>
                    <a:pt x="274415" y="237213"/>
                  </a:cubicBezTo>
                  <a:lnTo>
                    <a:pt x="11335" y="237213"/>
                  </a:lnTo>
                  <a:cubicBezTo>
                    <a:pt x="5075" y="237213"/>
                    <a:pt x="0" y="237213"/>
                    <a:pt x="0" y="237213"/>
                  </a:cubicBezTo>
                  <a:lnTo>
                    <a:pt x="0" y="0"/>
                  </a:lnTo>
                  <a:cubicBezTo>
                    <a:pt x="0" y="0"/>
                    <a:pt x="5075" y="0"/>
                    <a:pt x="11335" y="0"/>
                  </a:cubicBezTo>
                  <a:close/>
                </a:path>
              </a:pathLst>
            </a:custGeom>
            <a:solidFill>
              <a:schemeClr val="bg1">
                <a:lumMod val="95000"/>
              </a:schemeClr>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9E5EF9A-E433-C144-B312-6E4A17F06B98}"/>
                </a:ext>
              </a:extLst>
            </p:cNvPr>
            <p:cNvSpPr/>
            <p:nvPr/>
          </p:nvSpPr>
          <p:spPr>
            <a:xfrm>
              <a:off x="-1322215" y="5412061"/>
              <a:ext cx="1028700" cy="46270"/>
            </a:xfrm>
            <a:custGeom>
              <a:avLst/>
              <a:gdLst>
                <a:gd name="connsiteX0" fmla="*/ 0 w 1028700"/>
                <a:gd name="connsiteY0" fmla="*/ 0 h 37954"/>
                <a:gd name="connsiteX1" fmla="*/ 1028700 w 1028700"/>
                <a:gd name="connsiteY1" fmla="*/ 0 h 37954"/>
                <a:gd name="connsiteX2" fmla="*/ 1028700 w 1028700"/>
                <a:gd name="connsiteY2" fmla="*/ 37954 h 37954"/>
                <a:gd name="connsiteX3" fmla="*/ 0 w 1028700"/>
                <a:gd name="connsiteY3" fmla="*/ 37954 h 37954"/>
              </a:gdLst>
              <a:ahLst/>
              <a:cxnLst>
                <a:cxn ang="0">
                  <a:pos x="connsiteX0" y="connsiteY0"/>
                </a:cxn>
                <a:cxn ang="0">
                  <a:pos x="connsiteX1" y="connsiteY1"/>
                </a:cxn>
                <a:cxn ang="0">
                  <a:pos x="connsiteX2" y="connsiteY2"/>
                </a:cxn>
                <a:cxn ang="0">
                  <a:pos x="connsiteX3" y="connsiteY3"/>
                </a:cxn>
              </a:cxnLst>
              <a:rect l="l" t="t" r="r" b="b"/>
              <a:pathLst>
                <a:path w="1028700" h="37954">
                  <a:moveTo>
                    <a:pt x="0" y="0"/>
                  </a:moveTo>
                  <a:lnTo>
                    <a:pt x="1028700" y="0"/>
                  </a:lnTo>
                  <a:lnTo>
                    <a:pt x="1028700" y="37954"/>
                  </a:lnTo>
                  <a:lnTo>
                    <a:pt x="0" y="37954"/>
                  </a:lnTo>
                  <a:close/>
                </a:path>
              </a:pathLst>
            </a:custGeom>
            <a:solidFill>
              <a:schemeClr val="bg1">
                <a:lumMod val="65000"/>
              </a:schemeClr>
            </a:solidFill>
            <a:ln w="9525"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EABEA4AE-63F3-BB49-B8F8-58B59A2A8D1D}"/>
                </a:ext>
              </a:extLst>
            </p:cNvPr>
            <p:cNvSpPr/>
            <p:nvPr/>
          </p:nvSpPr>
          <p:spPr>
            <a:xfrm>
              <a:off x="-1364315" y="4626414"/>
              <a:ext cx="1104900" cy="284655"/>
            </a:xfrm>
            <a:custGeom>
              <a:avLst/>
              <a:gdLst>
                <a:gd name="connsiteX0" fmla="*/ 1053275 w 1104900"/>
                <a:gd name="connsiteY0" fmla="*/ 8824 h 284655"/>
                <a:gd name="connsiteX1" fmla="*/ 1040511 w 1104900"/>
                <a:gd name="connsiteY1" fmla="*/ 0 h 284655"/>
                <a:gd name="connsiteX2" fmla="*/ 64389 w 1104900"/>
                <a:gd name="connsiteY2" fmla="*/ 0 h 284655"/>
                <a:gd name="connsiteX3" fmla="*/ 51626 w 1104900"/>
                <a:gd name="connsiteY3" fmla="*/ 8824 h 284655"/>
                <a:gd name="connsiteX4" fmla="*/ 0 w 1104900"/>
                <a:gd name="connsiteY4" fmla="*/ 275831 h 284655"/>
                <a:gd name="connsiteX5" fmla="*/ 12764 w 1104900"/>
                <a:gd name="connsiteY5" fmla="*/ 284655 h 284655"/>
                <a:gd name="connsiteX6" fmla="*/ 1092137 w 1104900"/>
                <a:gd name="connsiteY6" fmla="*/ 284655 h 284655"/>
                <a:gd name="connsiteX7" fmla="*/ 1104900 w 1104900"/>
                <a:gd name="connsiteY7" fmla="*/ 275831 h 28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900" h="284655">
                  <a:moveTo>
                    <a:pt x="1053275" y="8824"/>
                  </a:moveTo>
                  <a:cubicBezTo>
                    <a:pt x="1053275" y="3985"/>
                    <a:pt x="1047560" y="0"/>
                    <a:pt x="1040511" y="0"/>
                  </a:cubicBezTo>
                  <a:lnTo>
                    <a:pt x="64389" y="0"/>
                  </a:lnTo>
                  <a:cubicBezTo>
                    <a:pt x="57150" y="0"/>
                    <a:pt x="51626" y="3985"/>
                    <a:pt x="51626" y="8824"/>
                  </a:cubicBezTo>
                  <a:lnTo>
                    <a:pt x="0" y="275831"/>
                  </a:lnTo>
                  <a:cubicBezTo>
                    <a:pt x="0" y="280670"/>
                    <a:pt x="5715" y="284655"/>
                    <a:pt x="12764" y="284655"/>
                  </a:cubicBezTo>
                  <a:lnTo>
                    <a:pt x="1092137" y="284655"/>
                  </a:lnTo>
                  <a:cubicBezTo>
                    <a:pt x="1099185" y="284655"/>
                    <a:pt x="1104900" y="280670"/>
                    <a:pt x="1104900" y="275831"/>
                  </a:cubicBezTo>
                  <a:close/>
                </a:path>
              </a:pathLst>
            </a:custGeom>
            <a:solidFill>
              <a:schemeClr val="bg1">
                <a:lumMod val="65000"/>
              </a:schemeClr>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EA388CD-3E78-7343-9EA9-16196C78D705}"/>
                </a:ext>
              </a:extLst>
            </p:cNvPr>
            <p:cNvSpPr/>
            <p:nvPr/>
          </p:nvSpPr>
          <p:spPr>
            <a:xfrm>
              <a:off x="-965694" y="5184338"/>
              <a:ext cx="147637" cy="22772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17F49231-45DD-2D43-AA53-6C963D28495E}"/>
                </a:ext>
              </a:extLst>
            </p:cNvPr>
            <p:cNvSpPr/>
            <p:nvPr/>
          </p:nvSpPr>
          <p:spPr>
            <a:xfrm>
              <a:off x="-808532" y="5184338"/>
              <a:ext cx="147637" cy="227724"/>
            </a:xfrm>
            <a:custGeom>
              <a:avLst/>
              <a:gdLst>
                <a:gd name="connsiteX0" fmla="*/ 0 w 147637"/>
                <a:gd name="connsiteY0" fmla="*/ 0 h 227724"/>
                <a:gd name="connsiteX1" fmla="*/ 147637 w 147637"/>
                <a:gd name="connsiteY1" fmla="*/ 0 h 227724"/>
                <a:gd name="connsiteX2" fmla="*/ 147637 w 147637"/>
                <a:gd name="connsiteY2" fmla="*/ 227724 h 227724"/>
                <a:gd name="connsiteX3" fmla="*/ 0 w 147637"/>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147637" h="227724">
                  <a:moveTo>
                    <a:pt x="0" y="0"/>
                  </a:moveTo>
                  <a:lnTo>
                    <a:pt x="147637" y="0"/>
                  </a:lnTo>
                  <a:lnTo>
                    <a:pt x="147637" y="227724"/>
                  </a:lnTo>
                  <a:lnTo>
                    <a:pt x="0" y="227724"/>
                  </a:lnTo>
                  <a:close/>
                </a:path>
              </a:pathLst>
            </a:custGeom>
            <a:solidFill>
              <a:schemeClr val="bg1">
                <a:lumMod val="95000"/>
              </a:schemeClr>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C9492BE-E752-6946-8F3D-8D228CC3668A}"/>
                </a:ext>
              </a:extLst>
            </p:cNvPr>
            <p:cNvSpPr/>
            <p:nvPr/>
          </p:nvSpPr>
          <p:spPr>
            <a:xfrm>
              <a:off x="-818057" y="5184338"/>
              <a:ext cx="9429" cy="227724"/>
            </a:xfrm>
            <a:custGeom>
              <a:avLst/>
              <a:gdLst>
                <a:gd name="connsiteX0" fmla="*/ 0 w 9429"/>
                <a:gd name="connsiteY0" fmla="*/ 0 h 227724"/>
                <a:gd name="connsiteX1" fmla="*/ 9430 w 9429"/>
                <a:gd name="connsiteY1" fmla="*/ 0 h 227724"/>
                <a:gd name="connsiteX2" fmla="*/ 9430 w 9429"/>
                <a:gd name="connsiteY2" fmla="*/ 227724 h 227724"/>
                <a:gd name="connsiteX3" fmla="*/ 0 w 9429"/>
                <a:gd name="connsiteY3" fmla="*/ 227724 h 227724"/>
              </a:gdLst>
              <a:ahLst/>
              <a:cxnLst>
                <a:cxn ang="0">
                  <a:pos x="connsiteX0" y="connsiteY0"/>
                </a:cxn>
                <a:cxn ang="0">
                  <a:pos x="connsiteX1" y="connsiteY1"/>
                </a:cxn>
                <a:cxn ang="0">
                  <a:pos x="connsiteX2" y="connsiteY2"/>
                </a:cxn>
                <a:cxn ang="0">
                  <a:pos x="connsiteX3" y="connsiteY3"/>
                </a:cxn>
              </a:cxnLst>
              <a:rect l="l" t="t" r="r" b="b"/>
              <a:pathLst>
                <a:path w="9429" h="227724">
                  <a:moveTo>
                    <a:pt x="0" y="0"/>
                  </a:moveTo>
                  <a:lnTo>
                    <a:pt x="9430" y="0"/>
                  </a:lnTo>
                  <a:lnTo>
                    <a:pt x="9430" y="227724"/>
                  </a:lnTo>
                  <a:lnTo>
                    <a:pt x="0" y="227724"/>
                  </a:lnTo>
                  <a:close/>
                </a:path>
              </a:pathLst>
            </a:custGeom>
            <a:solidFill>
              <a:srgbClr val="E6E6F0"/>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4F45C23-1788-4F4A-94B9-75E81B3EA7CE}"/>
                </a:ext>
              </a:extLst>
            </p:cNvPr>
            <p:cNvSpPr/>
            <p:nvPr/>
          </p:nvSpPr>
          <p:spPr>
            <a:xfrm>
              <a:off x="-857014" y="5295543"/>
              <a:ext cx="19050" cy="47442"/>
            </a:xfrm>
            <a:custGeom>
              <a:avLst/>
              <a:gdLst>
                <a:gd name="connsiteX0" fmla="*/ 11335 w 19050"/>
                <a:gd name="connsiteY0" fmla="*/ 0 h 47442"/>
                <a:gd name="connsiteX1" fmla="*/ 19050 w 19050"/>
                <a:gd name="connsiteY1" fmla="*/ 0 h 47442"/>
                <a:gd name="connsiteX2" fmla="*/ 19050 w 19050"/>
                <a:gd name="connsiteY2" fmla="*/ 47442 h 47442"/>
                <a:gd name="connsiteX3" fmla="*/ 11335 w 19050"/>
                <a:gd name="connsiteY3" fmla="*/ 47442 h 47442"/>
                <a:gd name="connsiteX4" fmla="*/ 7715 w 19050"/>
                <a:gd name="connsiteY4" fmla="*/ 47442 h 47442"/>
                <a:gd name="connsiteX5" fmla="*/ 0 w 19050"/>
                <a:gd name="connsiteY5" fmla="*/ 47442 h 47442"/>
                <a:gd name="connsiteX6" fmla="*/ 0 w 19050"/>
                <a:gd name="connsiteY6" fmla="*/ 0 h 47442"/>
                <a:gd name="connsiteX7" fmla="*/ 7715 w 19050"/>
                <a:gd name="connsiteY7" fmla="*/ 0 h 4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47442">
                  <a:moveTo>
                    <a:pt x="11335" y="0"/>
                  </a:moveTo>
                  <a:cubicBezTo>
                    <a:pt x="15596" y="0"/>
                    <a:pt x="19050" y="0"/>
                    <a:pt x="19050" y="0"/>
                  </a:cubicBezTo>
                  <a:lnTo>
                    <a:pt x="19050" y="47442"/>
                  </a:lnTo>
                  <a:cubicBezTo>
                    <a:pt x="19050" y="47442"/>
                    <a:pt x="15596" y="47442"/>
                    <a:pt x="11335" y="47442"/>
                  </a:cubicBezTo>
                  <a:lnTo>
                    <a:pt x="7715" y="47442"/>
                  </a:lnTo>
                  <a:cubicBezTo>
                    <a:pt x="3454" y="47442"/>
                    <a:pt x="0" y="47442"/>
                    <a:pt x="0" y="47442"/>
                  </a:cubicBezTo>
                  <a:lnTo>
                    <a:pt x="0" y="0"/>
                  </a:lnTo>
                  <a:cubicBezTo>
                    <a:pt x="0" y="0"/>
                    <a:pt x="3454" y="0"/>
                    <a:pt x="7715" y="0"/>
                  </a:cubicBezTo>
                  <a:close/>
                </a:path>
              </a:pathLst>
            </a:custGeom>
            <a:solidFill>
              <a:srgbClr val="F2F2F2"/>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A38335B8-AFFA-9B4E-ADFE-EBE5A0AE17F0}"/>
                </a:ext>
              </a:extLst>
            </p:cNvPr>
            <p:cNvSpPr/>
            <p:nvPr/>
          </p:nvSpPr>
          <p:spPr>
            <a:xfrm>
              <a:off x="-784433" y="5295543"/>
              <a:ext cx="19050" cy="47442"/>
            </a:xfrm>
            <a:custGeom>
              <a:avLst/>
              <a:gdLst>
                <a:gd name="connsiteX0" fmla="*/ 11335 w 19050"/>
                <a:gd name="connsiteY0" fmla="*/ 0 h 47442"/>
                <a:gd name="connsiteX1" fmla="*/ 19050 w 19050"/>
                <a:gd name="connsiteY1" fmla="*/ 0 h 47442"/>
                <a:gd name="connsiteX2" fmla="*/ 19050 w 19050"/>
                <a:gd name="connsiteY2" fmla="*/ 47442 h 47442"/>
                <a:gd name="connsiteX3" fmla="*/ 11335 w 19050"/>
                <a:gd name="connsiteY3" fmla="*/ 47442 h 47442"/>
                <a:gd name="connsiteX4" fmla="*/ 7715 w 19050"/>
                <a:gd name="connsiteY4" fmla="*/ 47442 h 47442"/>
                <a:gd name="connsiteX5" fmla="*/ 0 w 19050"/>
                <a:gd name="connsiteY5" fmla="*/ 47442 h 47442"/>
                <a:gd name="connsiteX6" fmla="*/ 0 w 19050"/>
                <a:gd name="connsiteY6" fmla="*/ 0 h 47442"/>
                <a:gd name="connsiteX7" fmla="*/ 7715 w 19050"/>
                <a:gd name="connsiteY7" fmla="*/ 0 h 4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47442">
                  <a:moveTo>
                    <a:pt x="11335" y="0"/>
                  </a:moveTo>
                  <a:cubicBezTo>
                    <a:pt x="15596" y="0"/>
                    <a:pt x="19050" y="0"/>
                    <a:pt x="19050" y="0"/>
                  </a:cubicBezTo>
                  <a:lnTo>
                    <a:pt x="19050" y="47442"/>
                  </a:lnTo>
                  <a:cubicBezTo>
                    <a:pt x="19050" y="47442"/>
                    <a:pt x="15596" y="47442"/>
                    <a:pt x="11335" y="47442"/>
                  </a:cubicBezTo>
                  <a:lnTo>
                    <a:pt x="7715" y="47442"/>
                  </a:lnTo>
                  <a:cubicBezTo>
                    <a:pt x="3454" y="47442"/>
                    <a:pt x="0" y="47442"/>
                    <a:pt x="0" y="47442"/>
                  </a:cubicBezTo>
                  <a:lnTo>
                    <a:pt x="0" y="0"/>
                  </a:lnTo>
                  <a:cubicBezTo>
                    <a:pt x="0" y="0"/>
                    <a:pt x="3454" y="0"/>
                    <a:pt x="7715" y="0"/>
                  </a:cubicBezTo>
                  <a:close/>
                </a:path>
              </a:pathLst>
            </a:custGeom>
            <a:solidFill>
              <a:srgbClr val="F2F2F2"/>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DFB501-3BC0-C849-BA39-C844F50BBC7D}"/>
                </a:ext>
              </a:extLst>
            </p:cNvPr>
            <p:cNvSpPr/>
            <p:nvPr/>
          </p:nvSpPr>
          <p:spPr>
            <a:xfrm>
              <a:off x="-786289" y="5237663"/>
              <a:ext cx="18288" cy="13616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75000"/>
                <a:alpha val="40000"/>
              </a:schemeClr>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1D5F3E-81C3-2946-87B7-1B606F695B9A}"/>
                </a:ext>
              </a:extLst>
            </p:cNvPr>
            <p:cNvSpPr/>
            <p:nvPr/>
          </p:nvSpPr>
          <p:spPr>
            <a:xfrm>
              <a:off x="-918586" y="5225481"/>
              <a:ext cx="254860" cy="184618"/>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85000"/>
                <a:alpha val="30000"/>
              </a:schemeClr>
            </a:solidFill>
            <a:ln w="9439"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D4E92E90-BE1E-C845-9427-3C2F3DB05B1B}"/>
                </a:ext>
              </a:extLst>
            </p:cNvPr>
            <p:cNvSpPr/>
            <p:nvPr/>
          </p:nvSpPr>
          <p:spPr>
            <a:xfrm>
              <a:off x="-859461" y="5235576"/>
              <a:ext cx="18288" cy="136160"/>
            </a:xfrm>
            <a:custGeom>
              <a:avLst/>
              <a:gdLst>
                <a:gd name="connsiteX0" fmla="*/ 0 w 18288"/>
                <a:gd name="connsiteY0" fmla="*/ 0 h 136160"/>
                <a:gd name="connsiteX1" fmla="*/ 18288 w 18288"/>
                <a:gd name="connsiteY1" fmla="*/ 0 h 136160"/>
                <a:gd name="connsiteX2" fmla="*/ 18288 w 18288"/>
                <a:gd name="connsiteY2" fmla="*/ 136160 h 136160"/>
                <a:gd name="connsiteX3" fmla="*/ 0 w 18288"/>
                <a:gd name="connsiteY3" fmla="*/ 136160 h 136160"/>
              </a:gdLst>
              <a:ahLst/>
              <a:cxnLst>
                <a:cxn ang="0">
                  <a:pos x="connsiteX0" y="connsiteY0"/>
                </a:cxn>
                <a:cxn ang="0">
                  <a:pos x="connsiteX1" y="connsiteY1"/>
                </a:cxn>
                <a:cxn ang="0">
                  <a:pos x="connsiteX2" y="connsiteY2"/>
                </a:cxn>
                <a:cxn ang="0">
                  <a:pos x="connsiteX3" y="connsiteY3"/>
                </a:cxn>
              </a:cxnLst>
              <a:rect l="l" t="t" r="r" b="b"/>
              <a:pathLst>
                <a:path w="18288" h="136160">
                  <a:moveTo>
                    <a:pt x="0" y="0"/>
                  </a:moveTo>
                  <a:lnTo>
                    <a:pt x="18288" y="0"/>
                  </a:lnTo>
                  <a:lnTo>
                    <a:pt x="18288" y="136160"/>
                  </a:lnTo>
                  <a:lnTo>
                    <a:pt x="0" y="136160"/>
                  </a:lnTo>
                  <a:close/>
                </a:path>
              </a:pathLst>
            </a:custGeom>
            <a:solidFill>
              <a:schemeClr val="bg1">
                <a:lumMod val="75000"/>
                <a:alpha val="40000"/>
              </a:schemeClr>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36716E5B-97D5-2F41-B7A7-ED1FC0781932}"/>
                </a:ext>
              </a:extLst>
            </p:cNvPr>
            <p:cNvSpPr/>
            <p:nvPr/>
          </p:nvSpPr>
          <p:spPr>
            <a:xfrm>
              <a:off x="-624032" y="5071613"/>
              <a:ext cx="293394" cy="304836"/>
            </a:xfrm>
            <a:custGeom>
              <a:avLst/>
              <a:gdLst>
                <a:gd name="connsiteX0" fmla="*/ 293394 w 293394"/>
                <a:gd name="connsiteY0" fmla="*/ 0 h 304836"/>
                <a:gd name="connsiteX1" fmla="*/ 293394 w 293394"/>
                <a:gd name="connsiteY1" fmla="*/ 304836 h 304836"/>
                <a:gd name="connsiteX2" fmla="*/ 0 w 293394"/>
                <a:gd name="connsiteY2" fmla="*/ 304836 h 304836"/>
                <a:gd name="connsiteX3" fmla="*/ 0 w 293394"/>
                <a:gd name="connsiteY3" fmla="*/ 212531 h 304836"/>
              </a:gdLst>
              <a:ahLst/>
              <a:cxnLst>
                <a:cxn ang="0">
                  <a:pos x="connsiteX0" y="connsiteY0"/>
                </a:cxn>
                <a:cxn ang="0">
                  <a:pos x="connsiteX1" y="connsiteY1"/>
                </a:cxn>
                <a:cxn ang="0">
                  <a:pos x="connsiteX2" y="connsiteY2"/>
                </a:cxn>
                <a:cxn ang="0">
                  <a:pos x="connsiteX3" y="connsiteY3"/>
                </a:cxn>
              </a:cxnLst>
              <a:rect l="l" t="t" r="r" b="b"/>
              <a:pathLst>
                <a:path w="293394" h="304836">
                  <a:moveTo>
                    <a:pt x="293394" y="0"/>
                  </a:moveTo>
                  <a:lnTo>
                    <a:pt x="293394" y="304836"/>
                  </a:lnTo>
                  <a:lnTo>
                    <a:pt x="0" y="304836"/>
                  </a:lnTo>
                  <a:lnTo>
                    <a:pt x="0" y="212531"/>
                  </a:lnTo>
                  <a:close/>
                </a:path>
              </a:pathLst>
            </a:custGeom>
            <a:solidFill>
              <a:schemeClr val="bg1">
                <a:lumMod val="85000"/>
                <a:alpha val="30000"/>
              </a:schemeClr>
            </a:solidFill>
            <a:ln w="9439"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5ECD84D5-27A4-3842-834A-2B56E4588E8C}"/>
                </a:ext>
              </a:extLst>
            </p:cNvPr>
            <p:cNvSpPr/>
            <p:nvPr/>
          </p:nvSpPr>
          <p:spPr>
            <a:xfrm>
              <a:off x="-1140287" y="5241829"/>
              <a:ext cx="179967" cy="130366"/>
            </a:xfrm>
            <a:custGeom>
              <a:avLst/>
              <a:gdLst>
                <a:gd name="connsiteX0" fmla="*/ 148904 w 148903"/>
                <a:gd name="connsiteY0" fmla="*/ 0 h 107864"/>
                <a:gd name="connsiteX1" fmla="*/ 0 w 148903"/>
                <a:gd name="connsiteY1" fmla="*/ 107864 h 107864"/>
                <a:gd name="connsiteX2" fmla="*/ 148904 w 148903"/>
                <a:gd name="connsiteY2" fmla="*/ 107864 h 107864"/>
                <a:gd name="connsiteX3" fmla="*/ 148904 w 148903"/>
                <a:gd name="connsiteY3" fmla="*/ 0 h 107864"/>
              </a:gdLst>
              <a:ahLst/>
              <a:cxnLst>
                <a:cxn ang="0">
                  <a:pos x="connsiteX0" y="connsiteY0"/>
                </a:cxn>
                <a:cxn ang="0">
                  <a:pos x="connsiteX1" y="connsiteY1"/>
                </a:cxn>
                <a:cxn ang="0">
                  <a:pos x="connsiteX2" y="connsiteY2"/>
                </a:cxn>
                <a:cxn ang="0">
                  <a:pos x="connsiteX3" y="connsiteY3"/>
                </a:cxn>
              </a:cxnLst>
              <a:rect l="l" t="t" r="r" b="b"/>
              <a:pathLst>
                <a:path w="148903" h="107864">
                  <a:moveTo>
                    <a:pt x="148904" y="0"/>
                  </a:moveTo>
                  <a:lnTo>
                    <a:pt x="0" y="107864"/>
                  </a:lnTo>
                  <a:lnTo>
                    <a:pt x="148904" y="107864"/>
                  </a:lnTo>
                  <a:lnTo>
                    <a:pt x="148904" y="0"/>
                  </a:lnTo>
                  <a:close/>
                </a:path>
              </a:pathLst>
            </a:custGeom>
            <a:solidFill>
              <a:schemeClr val="bg1">
                <a:lumMod val="85000"/>
                <a:alpha val="30000"/>
              </a:schemeClr>
            </a:solidFill>
            <a:ln w="9439" cap="flat">
              <a:noFill/>
              <a:prstDash val="solid"/>
              <a:miter/>
            </a:ln>
          </p:spPr>
          <p:txBody>
            <a:bodyPr rtlCol="0" anchor="ctr"/>
            <a:lstStyle/>
            <a:p>
              <a:endParaRPr lang="en-US" dirty="0"/>
            </a:p>
          </p:txBody>
        </p:sp>
        <p:grpSp>
          <p:nvGrpSpPr>
            <p:cNvPr id="72" name="Group 71">
              <a:extLst>
                <a:ext uri="{FF2B5EF4-FFF2-40B4-BE49-F238E27FC236}">
                  <a16:creationId xmlns:a16="http://schemas.microsoft.com/office/drawing/2014/main" id="{1C9B3C50-9B6E-8A49-A554-C1E2D4256F6E}"/>
                </a:ext>
              </a:extLst>
            </p:cNvPr>
            <p:cNvGrpSpPr/>
            <p:nvPr/>
          </p:nvGrpSpPr>
          <p:grpSpPr>
            <a:xfrm>
              <a:off x="-1364315" y="4947979"/>
              <a:ext cx="1107947" cy="215293"/>
              <a:chOff x="-1364315" y="4947979"/>
              <a:chExt cx="1107947" cy="215293"/>
            </a:xfrm>
          </p:grpSpPr>
          <p:sp>
            <p:nvSpPr>
              <p:cNvPr id="73" name="Freeform 72">
                <a:extLst>
                  <a:ext uri="{FF2B5EF4-FFF2-40B4-BE49-F238E27FC236}">
                    <a16:creationId xmlns:a16="http://schemas.microsoft.com/office/drawing/2014/main" id="{748848FE-AC6C-4340-8FD5-FF513E70EDDE}"/>
                  </a:ext>
                </a:extLst>
              </p:cNvPr>
              <p:cNvSpPr/>
              <p:nvPr/>
            </p:nvSpPr>
            <p:spPr>
              <a:xfrm>
                <a:off x="-1364315" y="4947979"/>
                <a:ext cx="1104900" cy="43362"/>
              </a:xfrm>
              <a:custGeom>
                <a:avLst/>
                <a:gdLst>
                  <a:gd name="connsiteX0" fmla="*/ 1104900 w 1104900"/>
                  <a:gd name="connsiteY0" fmla="*/ 43362 h 43362"/>
                  <a:gd name="connsiteX1" fmla="*/ 0 w 1104900"/>
                  <a:gd name="connsiteY1" fmla="*/ 43362 h 43362"/>
                  <a:gd name="connsiteX2" fmla="*/ 17336 w 1104900"/>
                  <a:gd name="connsiteY2" fmla="*/ 0 h 43362"/>
                  <a:gd name="connsiteX3" fmla="*/ 1087565 w 1104900"/>
                  <a:gd name="connsiteY3" fmla="*/ 0 h 43362"/>
                  <a:gd name="connsiteX4" fmla="*/ 1104900 w 1104900"/>
                  <a:gd name="connsiteY4" fmla="*/ 43362 h 4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43362">
                    <a:moveTo>
                      <a:pt x="1104900" y="43362"/>
                    </a:moveTo>
                    <a:lnTo>
                      <a:pt x="0" y="43362"/>
                    </a:lnTo>
                    <a:lnTo>
                      <a:pt x="17336" y="0"/>
                    </a:lnTo>
                    <a:lnTo>
                      <a:pt x="1087565" y="0"/>
                    </a:lnTo>
                    <a:lnTo>
                      <a:pt x="1104900" y="43362"/>
                    </a:lnTo>
                    <a:close/>
                  </a:path>
                </a:pathLst>
              </a:custGeom>
              <a:solidFill>
                <a:schemeClr val="bg1">
                  <a:lumMod val="75000"/>
                </a:schemeClr>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27367DD-B188-344E-BE72-994FD3BA4634}"/>
                  </a:ext>
                </a:extLst>
              </p:cNvPr>
              <p:cNvSpPr/>
              <p:nvPr/>
            </p:nvSpPr>
            <p:spPr>
              <a:xfrm>
                <a:off x="-136126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545AFD-854F-2944-B917-D023B96F28B4}"/>
                  </a:ext>
                </a:extLst>
              </p:cNvPr>
              <p:cNvSpPr/>
              <p:nvPr/>
            </p:nvSpPr>
            <p:spPr>
              <a:xfrm>
                <a:off x="-1250777"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1C203CB1-3B55-654D-94A3-5137DD333F88}"/>
                  </a:ext>
                </a:extLst>
              </p:cNvPr>
              <p:cNvSpPr/>
              <p:nvPr/>
            </p:nvSpPr>
            <p:spPr>
              <a:xfrm>
                <a:off x="-114028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434D3A7-1CE4-464C-8336-C923822F2F16}"/>
                  </a:ext>
                </a:extLst>
              </p:cNvPr>
              <p:cNvSpPr/>
              <p:nvPr/>
            </p:nvSpPr>
            <p:spPr>
              <a:xfrm>
                <a:off x="-102979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95DA9AD-3F83-8748-A6FB-75466AC49A02}"/>
                  </a:ext>
                </a:extLst>
              </p:cNvPr>
              <p:cNvSpPr/>
              <p:nvPr/>
            </p:nvSpPr>
            <p:spPr>
              <a:xfrm>
                <a:off x="-91930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BE02FA1E-FBE6-EE41-A13B-B7F727F8DA5C}"/>
                  </a:ext>
                </a:extLst>
              </p:cNvPr>
              <p:cNvSpPr/>
              <p:nvPr/>
            </p:nvSpPr>
            <p:spPr>
              <a:xfrm>
                <a:off x="-808818"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A51BC694-C949-FB49-B38F-845E8A4478EC}"/>
                  </a:ext>
                </a:extLst>
              </p:cNvPr>
              <p:cNvSpPr/>
              <p:nvPr/>
            </p:nvSpPr>
            <p:spPr>
              <a:xfrm>
                <a:off x="-698328"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4BC57154-7CB0-EB44-B0B5-7C1DF6D5C95E}"/>
                  </a:ext>
                </a:extLst>
              </p:cNvPr>
              <p:cNvSpPr/>
              <p:nvPr/>
            </p:nvSpPr>
            <p:spPr>
              <a:xfrm>
                <a:off x="-587838" y="4991341"/>
                <a:ext cx="110490" cy="171931"/>
              </a:xfrm>
              <a:custGeom>
                <a:avLst/>
                <a:gdLst>
                  <a:gd name="connsiteX0" fmla="*/ 55245 w 110490"/>
                  <a:gd name="connsiteY0" fmla="*/ 171932 h 171931"/>
                  <a:gd name="connsiteX1" fmla="*/ 55245 w 110490"/>
                  <a:gd name="connsiteY1" fmla="*/ 171932 h 171931"/>
                  <a:gd name="connsiteX2" fmla="*/ 0 w 110490"/>
                  <a:gd name="connsiteY2" fmla="*/ 131890 h 171931"/>
                  <a:gd name="connsiteX3" fmla="*/ 0 w 110490"/>
                  <a:gd name="connsiteY3" fmla="*/ 0 h 171931"/>
                  <a:gd name="connsiteX4" fmla="*/ 110490 w 110490"/>
                  <a:gd name="connsiteY4" fmla="*/ 0 h 171931"/>
                  <a:gd name="connsiteX5" fmla="*/ 110490 w 110490"/>
                  <a:gd name="connsiteY5" fmla="*/ 131890 h 171931"/>
                  <a:gd name="connsiteX6" fmla="*/ 55245 w 110490"/>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90"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91CB6050-5D93-AC48-8963-8C13F708B9D9}"/>
                  </a:ext>
                </a:extLst>
              </p:cNvPr>
              <p:cNvSpPr/>
              <p:nvPr/>
            </p:nvSpPr>
            <p:spPr>
              <a:xfrm>
                <a:off x="-47734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lumMod val="75000"/>
                </a:schemeClr>
              </a:solidFill>
              <a:ln w="9525"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E25BF8D-0330-964B-AE8D-D1B2360AF280}"/>
                  </a:ext>
                </a:extLst>
              </p:cNvPr>
              <p:cNvSpPr/>
              <p:nvPr/>
            </p:nvSpPr>
            <p:spPr>
              <a:xfrm>
                <a:off x="-366857" y="4991341"/>
                <a:ext cx="110489" cy="171931"/>
              </a:xfrm>
              <a:custGeom>
                <a:avLst/>
                <a:gdLst>
                  <a:gd name="connsiteX0" fmla="*/ 55245 w 110489"/>
                  <a:gd name="connsiteY0" fmla="*/ 171932 h 171931"/>
                  <a:gd name="connsiteX1" fmla="*/ 55245 w 110489"/>
                  <a:gd name="connsiteY1" fmla="*/ 171932 h 171931"/>
                  <a:gd name="connsiteX2" fmla="*/ 0 w 110489"/>
                  <a:gd name="connsiteY2" fmla="*/ 131890 h 171931"/>
                  <a:gd name="connsiteX3" fmla="*/ 0 w 110489"/>
                  <a:gd name="connsiteY3" fmla="*/ 0 h 171931"/>
                  <a:gd name="connsiteX4" fmla="*/ 110490 w 110489"/>
                  <a:gd name="connsiteY4" fmla="*/ 0 h 171931"/>
                  <a:gd name="connsiteX5" fmla="*/ 110490 w 110489"/>
                  <a:gd name="connsiteY5" fmla="*/ 131890 h 171931"/>
                  <a:gd name="connsiteX6" fmla="*/ 55245 w 110489"/>
                  <a:gd name="connsiteY6" fmla="*/ 171932 h 17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9" h="171931">
                    <a:moveTo>
                      <a:pt x="55245" y="171932"/>
                    </a:moveTo>
                    <a:lnTo>
                      <a:pt x="55245" y="171932"/>
                    </a:lnTo>
                    <a:cubicBezTo>
                      <a:pt x="24860" y="171932"/>
                      <a:pt x="0" y="153904"/>
                      <a:pt x="0" y="131890"/>
                    </a:cubicBezTo>
                    <a:lnTo>
                      <a:pt x="0" y="0"/>
                    </a:lnTo>
                    <a:lnTo>
                      <a:pt x="110490" y="0"/>
                    </a:lnTo>
                    <a:lnTo>
                      <a:pt x="110490" y="131890"/>
                    </a:lnTo>
                    <a:cubicBezTo>
                      <a:pt x="110490" y="153904"/>
                      <a:pt x="85630" y="171932"/>
                      <a:pt x="55245" y="171932"/>
                    </a:cubicBezTo>
                    <a:close/>
                  </a:path>
                </a:pathLst>
              </a:custGeom>
              <a:solidFill>
                <a:schemeClr val="bg1"/>
              </a:solid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054E369A-BF24-AC4B-A3B5-EF8450A37549}"/>
              </a:ext>
            </a:extLst>
          </p:cNvPr>
          <p:cNvGrpSpPr/>
          <p:nvPr/>
        </p:nvGrpSpPr>
        <p:grpSpPr>
          <a:xfrm>
            <a:off x="872911" y="1109439"/>
            <a:ext cx="5810431" cy="4998686"/>
            <a:chOff x="3058900" y="1156187"/>
            <a:chExt cx="5810431" cy="4998686"/>
          </a:xfrm>
        </p:grpSpPr>
        <p:sp>
          <p:nvSpPr>
            <p:cNvPr id="53" name="Triangle 122">
              <a:extLst>
                <a:ext uri="{FF2B5EF4-FFF2-40B4-BE49-F238E27FC236}">
                  <a16:creationId xmlns:a16="http://schemas.microsoft.com/office/drawing/2014/main" id="{FFD0B064-E955-1941-B440-51DB70CC9A65}"/>
                </a:ext>
              </a:extLst>
            </p:cNvPr>
            <p:cNvSpPr/>
            <p:nvPr/>
          </p:nvSpPr>
          <p:spPr bwMode="auto">
            <a:xfrm rot="14575092">
              <a:off x="2640844" y="2827495"/>
              <a:ext cx="3745434" cy="2909321"/>
            </a:xfrm>
            <a:custGeom>
              <a:avLst/>
              <a:gdLst>
                <a:gd name="connsiteX0" fmla="*/ 0 w 4356185"/>
                <a:gd name="connsiteY0" fmla="*/ 3767977 h 3767977"/>
                <a:gd name="connsiteX1" fmla="*/ 2178093 w 4356185"/>
                <a:gd name="connsiteY1" fmla="*/ 0 h 3767977"/>
                <a:gd name="connsiteX2" fmla="*/ 4356185 w 4356185"/>
                <a:gd name="connsiteY2" fmla="*/ 3767977 h 3767977"/>
                <a:gd name="connsiteX3" fmla="*/ 0 w 4356185"/>
                <a:gd name="connsiteY3" fmla="*/ 3767977 h 3767977"/>
                <a:gd name="connsiteX0" fmla="*/ 0 w 4075243"/>
                <a:gd name="connsiteY0" fmla="*/ 2846589 h 3767977"/>
                <a:gd name="connsiteX1" fmla="*/ 1897151 w 4075243"/>
                <a:gd name="connsiteY1" fmla="*/ 0 h 3767977"/>
                <a:gd name="connsiteX2" fmla="*/ 4075243 w 4075243"/>
                <a:gd name="connsiteY2" fmla="*/ 3767977 h 3767977"/>
                <a:gd name="connsiteX3" fmla="*/ 0 w 4075243"/>
                <a:gd name="connsiteY3" fmla="*/ 2846589 h 3767977"/>
                <a:gd name="connsiteX0" fmla="*/ 0 w 3802129"/>
                <a:gd name="connsiteY0" fmla="*/ 2846589 h 2981695"/>
                <a:gd name="connsiteX1" fmla="*/ 1897151 w 3802129"/>
                <a:gd name="connsiteY1" fmla="*/ 0 h 2981695"/>
                <a:gd name="connsiteX2" fmla="*/ 3802129 w 3802129"/>
                <a:gd name="connsiteY2" fmla="*/ 2981695 h 2981695"/>
                <a:gd name="connsiteX3" fmla="*/ 0 w 3802129"/>
                <a:gd name="connsiteY3" fmla="*/ 2846589 h 2981695"/>
                <a:gd name="connsiteX0" fmla="*/ 0 w 3768219"/>
                <a:gd name="connsiteY0" fmla="*/ 2445518 h 2981695"/>
                <a:gd name="connsiteX1" fmla="*/ 1863241 w 3768219"/>
                <a:gd name="connsiteY1" fmla="*/ 0 h 2981695"/>
                <a:gd name="connsiteX2" fmla="*/ 3768219 w 3768219"/>
                <a:gd name="connsiteY2" fmla="*/ 2981695 h 2981695"/>
                <a:gd name="connsiteX3" fmla="*/ 0 w 3768219"/>
                <a:gd name="connsiteY3" fmla="*/ 2445518 h 2981695"/>
                <a:gd name="connsiteX0" fmla="*/ 0 w 3607865"/>
                <a:gd name="connsiteY0" fmla="*/ 2445518 h 3127925"/>
                <a:gd name="connsiteX1" fmla="*/ 1863241 w 3607865"/>
                <a:gd name="connsiteY1" fmla="*/ 0 h 3127925"/>
                <a:gd name="connsiteX2" fmla="*/ 3607865 w 3607865"/>
                <a:gd name="connsiteY2" fmla="*/ 3127925 h 3127925"/>
                <a:gd name="connsiteX3" fmla="*/ 0 w 3607865"/>
                <a:gd name="connsiteY3" fmla="*/ 2445518 h 3127925"/>
                <a:gd name="connsiteX0" fmla="*/ 0 w 3607865"/>
                <a:gd name="connsiteY0" fmla="*/ 2334760 h 3017167"/>
                <a:gd name="connsiteX1" fmla="*/ 1968265 w 3607865"/>
                <a:gd name="connsiteY1" fmla="*/ 0 h 3017167"/>
                <a:gd name="connsiteX2" fmla="*/ 3607865 w 3607865"/>
                <a:gd name="connsiteY2" fmla="*/ 3017167 h 3017167"/>
                <a:gd name="connsiteX3" fmla="*/ 0 w 3607865"/>
                <a:gd name="connsiteY3" fmla="*/ 2334760 h 3017167"/>
                <a:gd name="connsiteX0" fmla="*/ 0 w 3607865"/>
                <a:gd name="connsiteY0" fmla="*/ 969416 h 1651823"/>
                <a:gd name="connsiteX1" fmla="*/ 2629959 w 3607865"/>
                <a:gd name="connsiteY1" fmla="*/ 0 h 1651823"/>
                <a:gd name="connsiteX2" fmla="*/ 3607865 w 3607865"/>
                <a:gd name="connsiteY2" fmla="*/ 1651823 h 1651823"/>
                <a:gd name="connsiteX3" fmla="*/ 0 w 3607865"/>
                <a:gd name="connsiteY3" fmla="*/ 969416 h 1651823"/>
                <a:gd name="connsiteX0" fmla="*/ 0 w 3005335"/>
                <a:gd name="connsiteY0" fmla="*/ 497744 h 1651823"/>
                <a:gd name="connsiteX1" fmla="*/ 2027429 w 3005335"/>
                <a:gd name="connsiteY1" fmla="*/ 0 h 1651823"/>
                <a:gd name="connsiteX2" fmla="*/ 3005335 w 3005335"/>
                <a:gd name="connsiteY2" fmla="*/ 1651823 h 1651823"/>
                <a:gd name="connsiteX3" fmla="*/ 0 w 3005335"/>
                <a:gd name="connsiteY3" fmla="*/ 497744 h 1651823"/>
                <a:gd name="connsiteX0" fmla="*/ 0 w 3005335"/>
                <a:gd name="connsiteY0" fmla="*/ 404893 h 1558972"/>
                <a:gd name="connsiteX1" fmla="*/ 2246212 w 3005335"/>
                <a:gd name="connsiteY1" fmla="*/ 0 h 1558972"/>
                <a:gd name="connsiteX2" fmla="*/ 3005335 w 3005335"/>
                <a:gd name="connsiteY2" fmla="*/ 1558972 h 1558972"/>
                <a:gd name="connsiteX3" fmla="*/ 0 w 3005335"/>
                <a:gd name="connsiteY3" fmla="*/ 404893 h 1558972"/>
                <a:gd name="connsiteX0" fmla="*/ 0 w 3005335"/>
                <a:gd name="connsiteY0" fmla="*/ 1286881 h 2440960"/>
                <a:gd name="connsiteX1" fmla="*/ 2697195 w 3005335"/>
                <a:gd name="connsiteY1" fmla="*/ 0 h 2440960"/>
                <a:gd name="connsiteX2" fmla="*/ 3005335 w 3005335"/>
                <a:gd name="connsiteY2" fmla="*/ 2440960 h 2440960"/>
                <a:gd name="connsiteX3" fmla="*/ 0 w 3005335"/>
                <a:gd name="connsiteY3" fmla="*/ 1286881 h 2440960"/>
                <a:gd name="connsiteX0" fmla="*/ 0 w 3005335"/>
                <a:gd name="connsiteY0" fmla="*/ 1881140 h 3035219"/>
                <a:gd name="connsiteX1" fmla="*/ 623732 w 3005335"/>
                <a:gd name="connsiteY1" fmla="*/ 0 h 3035219"/>
                <a:gd name="connsiteX2" fmla="*/ 3005335 w 3005335"/>
                <a:gd name="connsiteY2" fmla="*/ 3035219 h 3035219"/>
                <a:gd name="connsiteX3" fmla="*/ 0 w 3005335"/>
                <a:gd name="connsiteY3" fmla="*/ 1881140 h 3035219"/>
                <a:gd name="connsiteX0" fmla="*/ 0 w 3745434"/>
                <a:gd name="connsiteY0" fmla="*/ 2491674 h 3035219"/>
                <a:gd name="connsiteX1" fmla="*/ 1363831 w 3745434"/>
                <a:gd name="connsiteY1" fmla="*/ 0 h 3035219"/>
                <a:gd name="connsiteX2" fmla="*/ 3745434 w 3745434"/>
                <a:gd name="connsiteY2" fmla="*/ 3035219 h 3035219"/>
                <a:gd name="connsiteX3" fmla="*/ 0 w 3745434"/>
                <a:gd name="connsiteY3" fmla="*/ 2491674 h 3035219"/>
                <a:gd name="connsiteX0" fmla="*/ 0 w 3745434"/>
                <a:gd name="connsiteY0" fmla="*/ 2365776 h 2909321"/>
                <a:gd name="connsiteX1" fmla="*/ 1299456 w 3745434"/>
                <a:gd name="connsiteY1" fmla="*/ 0 h 2909321"/>
                <a:gd name="connsiteX2" fmla="*/ 3745434 w 3745434"/>
                <a:gd name="connsiteY2" fmla="*/ 2909321 h 2909321"/>
                <a:gd name="connsiteX3" fmla="*/ 0 w 3745434"/>
                <a:gd name="connsiteY3" fmla="*/ 2365776 h 2909321"/>
              </a:gdLst>
              <a:ahLst/>
              <a:cxnLst>
                <a:cxn ang="0">
                  <a:pos x="connsiteX0" y="connsiteY0"/>
                </a:cxn>
                <a:cxn ang="0">
                  <a:pos x="connsiteX1" y="connsiteY1"/>
                </a:cxn>
                <a:cxn ang="0">
                  <a:pos x="connsiteX2" y="connsiteY2"/>
                </a:cxn>
                <a:cxn ang="0">
                  <a:pos x="connsiteX3" y="connsiteY3"/>
                </a:cxn>
              </a:cxnLst>
              <a:rect l="l" t="t" r="r" b="b"/>
              <a:pathLst>
                <a:path w="3745434" h="2909321">
                  <a:moveTo>
                    <a:pt x="0" y="2365776"/>
                  </a:moveTo>
                  <a:lnTo>
                    <a:pt x="1299456" y="0"/>
                  </a:lnTo>
                  <a:lnTo>
                    <a:pt x="3745434" y="2909321"/>
                  </a:lnTo>
                  <a:lnTo>
                    <a:pt x="0" y="2365776"/>
                  </a:lnTo>
                  <a:close/>
                </a:path>
              </a:pathLst>
            </a:custGeom>
            <a:solidFill>
              <a:schemeClr val="accent4">
                <a:alpha val="22701"/>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4" name="Oval 53">
              <a:extLst>
                <a:ext uri="{FF2B5EF4-FFF2-40B4-BE49-F238E27FC236}">
                  <a16:creationId xmlns:a16="http://schemas.microsoft.com/office/drawing/2014/main" id="{C2FBBD00-722C-CB4C-80BF-42D5344F6836}"/>
                </a:ext>
              </a:extLst>
            </p:cNvPr>
            <p:cNvSpPr>
              <a:spLocks noChangeAspect="1"/>
            </p:cNvSpPr>
            <p:nvPr/>
          </p:nvSpPr>
          <p:spPr bwMode="auto">
            <a:xfrm>
              <a:off x="4441305" y="1156187"/>
              <a:ext cx="4428026" cy="4428026"/>
            </a:xfrm>
            <a:prstGeom prst="ellipse">
              <a:avLst/>
            </a:prstGeom>
            <a:solidFill>
              <a:schemeClr val="bg1"/>
            </a:solidFill>
            <a:ln w="4445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grpSp>
        <p:nvGrpSpPr>
          <p:cNvPr id="8" name="Graphic 5">
            <a:extLst>
              <a:ext uri="{FF2B5EF4-FFF2-40B4-BE49-F238E27FC236}">
                <a16:creationId xmlns:a16="http://schemas.microsoft.com/office/drawing/2014/main" id="{04BEEA06-267C-EA43-9904-230A2386ABE4}"/>
              </a:ext>
            </a:extLst>
          </p:cNvPr>
          <p:cNvGrpSpPr/>
          <p:nvPr/>
        </p:nvGrpSpPr>
        <p:grpSpPr>
          <a:xfrm>
            <a:off x="2558601" y="1990457"/>
            <a:ext cx="3729134" cy="2648170"/>
            <a:chOff x="853030" y="54"/>
            <a:chExt cx="8877788" cy="6304386"/>
          </a:xfrm>
        </p:grpSpPr>
        <p:sp>
          <p:nvSpPr>
            <p:cNvPr id="10" name="Freeform 9">
              <a:extLst>
                <a:ext uri="{FF2B5EF4-FFF2-40B4-BE49-F238E27FC236}">
                  <a16:creationId xmlns:a16="http://schemas.microsoft.com/office/drawing/2014/main" id="{71875CE9-F304-BD4F-8E6A-6410EE7705AB}"/>
                </a:ext>
              </a:extLst>
            </p:cNvPr>
            <p:cNvSpPr/>
            <p:nvPr/>
          </p:nvSpPr>
          <p:spPr>
            <a:xfrm rot="5400000">
              <a:off x="5758318" y="4421700"/>
              <a:ext cx="420876" cy="2578266"/>
            </a:xfrm>
            <a:custGeom>
              <a:avLst/>
              <a:gdLst>
                <a:gd name="connsiteX0" fmla="*/ 0 w 420876"/>
                <a:gd name="connsiteY0" fmla="*/ 0 h 2578266"/>
                <a:gd name="connsiteX1" fmla="*/ 420877 w 420876"/>
                <a:gd name="connsiteY1" fmla="*/ 0 h 2578266"/>
                <a:gd name="connsiteX2" fmla="*/ 420877 w 420876"/>
                <a:gd name="connsiteY2" fmla="*/ 2578266 h 2578266"/>
                <a:gd name="connsiteX3" fmla="*/ 0 w 420876"/>
                <a:gd name="connsiteY3" fmla="*/ 2578266 h 2578266"/>
              </a:gdLst>
              <a:ahLst/>
              <a:cxnLst>
                <a:cxn ang="0">
                  <a:pos x="connsiteX0" y="connsiteY0"/>
                </a:cxn>
                <a:cxn ang="0">
                  <a:pos x="connsiteX1" y="connsiteY1"/>
                </a:cxn>
                <a:cxn ang="0">
                  <a:pos x="connsiteX2" y="connsiteY2"/>
                </a:cxn>
                <a:cxn ang="0">
                  <a:pos x="connsiteX3" y="connsiteY3"/>
                </a:cxn>
              </a:cxnLst>
              <a:rect l="l" t="t" r="r" b="b"/>
              <a:pathLst>
                <a:path w="420876" h="2578266">
                  <a:moveTo>
                    <a:pt x="0" y="0"/>
                  </a:moveTo>
                  <a:lnTo>
                    <a:pt x="420877" y="0"/>
                  </a:lnTo>
                  <a:lnTo>
                    <a:pt x="420877" y="2578266"/>
                  </a:lnTo>
                  <a:lnTo>
                    <a:pt x="0" y="2578266"/>
                  </a:lnTo>
                  <a:close/>
                </a:path>
              </a:pathLst>
            </a:custGeom>
            <a:solidFill>
              <a:schemeClr val="bg1">
                <a:lumMod val="75000"/>
              </a:schemeClr>
            </a:solidFill>
            <a:ln w="461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EC41B1C-C62B-CA45-953D-5D7210D58E42}"/>
                </a:ext>
              </a:extLst>
            </p:cNvPr>
            <p:cNvSpPr/>
            <p:nvPr/>
          </p:nvSpPr>
          <p:spPr>
            <a:xfrm>
              <a:off x="4680142" y="5500309"/>
              <a:ext cx="2577230" cy="242895"/>
            </a:xfrm>
            <a:custGeom>
              <a:avLst/>
              <a:gdLst>
                <a:gd name="connsiteX0" fmla="*/ 0 w 2577230"/>
                <a:gd name="connsiteY0" fmla="*/ 0 h 242895"/>
                <a:gd name="connsiteX1" fmla="*/ 93082 w 2577230"/>
                <a:gd name="connsiteY1" fmla="*/ 79810 h 242895"/>
                <a:gd name="connsiteX2" fmla="*/ 533637 w 2577230"/>
                <a:gd name="connsiteY2" fmla="*/ 242895 h 242895"/>
                <a:gd name="connsiteX3" fmla="*/ 2577230 w 2577230"/>
                <a:gd name="connsiteY3" fmla="*/ 242895 h 242895"/>
                <a:gd name="connsiteX4" fmla="*/ 2577230 w 2577230"/>
                <a:gd name="connsiteY4" fmla="*/ 0 h 242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230" h="242895">
                  <a:moveTo>
                    <a:pt x="0" y="0"/>
                  </a:moveTo>
                  <a:lnTo>
                    <a:pt x="93082" y="79810"/>
                  </a:lnTo>
                  <a:cubicBezTo>
                    <a:pt x="215769" y="185037"/>
                    <a:pt x="372049" y="242895"/>
                    <a:pt x="533637" y="242895"/>
                  </a:cubicBezTo>
                  <a:lnTo>
                    <a:pt x="2577230" y="242895"/>
                  </a:lnTo>
                  <a:lnTo>
                    <a:pt x="2577230" y="0"/>
                  </a:lnTo>
                  <a:close/>
                </a:path>
              </a:pathLst>
            </a:custGeom>
            <a:solidFill>
              <a:schemeClr val="bg1">
                <a:lumMod val="75000"/>
                <a:alpha val="80000"/>
              </a:schemeClr>
            </a:solidFill>
            <a:ln w="461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BBB476C-F3DB-0846-B468-4895C6C919E9}"/>
                </a:ext>
              </a:extLst>
            </p:cNvPr>
            <p:cNvSpPr/>
            <p:nvPr/>
          </p:nvSpPr>
          <p:spPr>
            <a:xfrm>
              <a:off x="4448985" y="5263330"/>
              <a:ext cx="3039497" cy="236979"/>
            </a:xfrm>
            <a:custGeom>
              <a:avLst/>
              <a:gdLst>
                <a:gd name="connsiteX0" fmla="*/ 0 w 3039497"/>
                <a:gd name="connsiteY0" fmla="*/ 0 h 236979"/>
                <a:gd name="connsiteX1" fmla="*/ 3039498 w 3039497"/>
                <a:gd name="connsiteY1" fmla="*/ 0 h 236979"/>
                <a:gd name="connsiteX2" fmla="*/ 3039498 w 3039497"/>
                <a:gd name="connsiteY2" fmla="*/ 236980 h 236979"/>
                <a:gd name="connsiteX3" fmla="*/ 0 w 3039497"/>
                <a:gd name="connsiteY3" fmla="*/ 236980 h 236979"/>
              </a:gdLst>
              <a:ahLst/>
              <a:cxnLst>
                <a:cxn ang="0">
                  <a:pos x="connsiteX0" y="connsiteY0"/>
                </a:cxn>
                <a:cxn ang="0">
                  <a:pos x="connsiteX1" y="connsiteY1"/>
                </a:cxn>
                <a:cxn ang="0">
                  <a:pos x="connsiteX2" y="connsiteY2"/>
                </a:cxn>
                <a:cxn ang="0">
                  <a:pos x="connsiteX3" y="connsiteY3"/>
                </a:cxn>
              </a:cxnLst>
              <a:rect l="l" t="t" r="r" b="b"/>
              <a:pathLst>
                <a:path w="3039497" h="236979">
                  <a:moveTo>
                    <a:pt x="0" y="0"/>
                  </a:moveTo>
                  <a:lnTo>
                    <a:pt x="3039498" y="0"/>
                  </a:lnTo>
                  <a:lnTo>
                    <a:pt x="3039498" y="236980"/>
                  </a:lnTo>
                  <a:lnTo>
                    <a:pt x="0" y="236980"/>
                  </a:lnTo>
                  <a:close/>
                </a:path>
              </a:pathLst>
            </a:custGeom>
            <a:solidFill>
              <a:srgbClr val="5A5A64"/>
            </a:solidFill>
            <a:ln w="461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0DD9C49-5F80-9A4A-A700-E8B117101106}"/>
                </a:ext>
              </a:extLst>
            </p:cNvPr>
            <p:cNvSpPr/>
            <p:nvPr/>
          </p:nvSpPr>
          <p:spPr>
            <a:xfrm>
              <a:off x="4830550" y="5921356"/>
              <a:ext cx="367337" cy="367485"/>
            </a:xfrm>
            <a:custGeom>
              <a:avLst/>
              <a:gdLst>
                <a:gd name="connsiteX0" fmla="*/ 367337 w 367337"/>
                <a:gd name="connsiteY0" fmla="*/ 183742 h 367485"/>
                <a:gd name="connsiteX1" fmla="*/ 183669 w 367337"/>
                <a:gd name="connsiteY1" fmla="*/ 367485 h 367485"/>
                <a:gd name="connsiteX2" fmla="*/ 0 w 367337"/>
                <a:gd name="connsiteY2" fmla="*/ 183742 h 367485"/>
                <a:gd name="connsiteX3" fmla="*/ 183669 w 367337"/>
                <a:gd name="connsiteY3" fmla="*/ 0 h 367485"/>
                <a:gd name="connsiteX4" fmla="*/ 367337 w 367337"/>
                <a:gd name="connsiteY4" fmla="*/ 183742 h 36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337" h="367485">
                  <a:moveTo>
                    <a:pt x="367337" y="183742"/>
                  </a:moveTo>
                  <a:cubicBezTo>
                    <a:pt x="367337" y="285221"/>
                    <a:pt x="285106" y="367485"/>
                    <a:pt x="183669" y="367485"/>
                  </a:cubicBezTo>
                  <a:cubicBezTo>
                    <a:pt x="82231" y="367485"/>
                    <a:pt x="0" y="285221"/>
                    <a:pt x="0" y="183742"/>
                  </a:cubicBezTo>
                  <a:cubicBezTo>
                    <a:pt x="0" y="82264"/>
                    <a:pt x="82231" y="0"/>
                    <a:pt x="183669" y="0"/>
                  </a:cubicBezTo>
                  <a:cubicBezTo>
                    <a:pt x="285106" y="0"/>
                    <a:pt x="367337" y="82264"/>
                    <a:pt x="367337" y="183742"/>
                  </a:cubicBezTo>
                  <a:close/>
                </a:path>
              </a:pathLst>
            </a:custGeom>
            <a:solidFill>
              <a:srgbClr val="5A5A64"/>
            </a:solidFill>
            <a:ln w="461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9AB2B03-C649-0844-A350-FE283AB70003}"/>
                </a:ext>
              </a:extLst>
            </p:cNvPr>
            <p:cNvSpPr/>
            <p:nvPr/>
          </p:nvSpPr>
          <p:spPr>
            <a:xfrm>
              <a:off x="6749788" y="5921356"/>
              <a:ext cx="367337" cy="367485"/>
            </a:xfrm>
            <a:custGeom>
              <a:avLst/>
              <a:gdLst>
                <a:gd name="connsiteX0" fmla="*/ 367338 w 367337"/>
                <a:gd name="connsiteY0" fmla="*/ 183742 h 367485"/>
                <a:gd name="connsiteX1" fmla="*/ 183669 w 367337"/>
                <a:gd name="connsiteY1" fmla="*/ 367485 h 367485"/>
                <a:gd name="connsiteX2" fmla="*/ 0 w 367337"/>
                <a:gd name="connsiteY2" fmla="*/ 183742 h 367485"/>
                <a:gd name="connsiteX3" fmla="*/ 183669 w 367337"/>
                <a:gd name="connsiteY3" fmla="*/ 0 h 367485"/>
                <a:gd name="connsiteX4" fmla="*/ 367338 w 367337"/>
                <a:gd name="connsiteY4" fmla="*/ 183742 h 36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337" h="367485">
                  <a:moveTo>
                    <a:pt x="367338" y="183742"/>
                  </a:moveTo>
                  <a:cubicBezTo>
                    <a:pt x="367338" y="285221"/>
                    <a:pt x="285107" y="367485"/>
                    <a:pt x="183669" y="367485"/>
                  </a:cubicBezTo>
                  <a:cubicBezTo>
                    <a:pt x="82231" y="367485"/>
                    <a:pt x="0" y="285221"/>
                    <a:pt x="0" y="183742"/>
                  </a:cubicBezTo>
                  <a:cubicBezTo>
                    <a:pt x="0" y="82264"/>
                    <a:pt x="82231" y="0"/>
                    <a:pt x="183669" y="0"/>
                  </a:cubicBezTo>
                  <a:cubicBezTo>
                    <a:pt x="285107" y="0"/>
                    <a:pt x="367338" y="82264"/>
                    <a:pt x="367338" y="183742"/>
                  </a:cubicBezTo>
                  <a:close/>
                </a:path>
              </a:pathLst>
            </a:custGeom>
            <a:solidFill>
              <a:srgbClr val="5A5A64"/>
            </a:solidFill>
            <a:ln w="461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B5548BD-3A63-FA4E-9EF3-70486C771F3D}"/>
                </a:ext>
              </a:extLst>
            </p:cNvPr>
            <p:cNvSpPr/>
            <p:nvPr/>
          </p:nvSpPr>
          <p:spPr>
            <a:xfrm>
              <a:off x="4954259" y="2834378"/>
              <a:ext cx="1979197" cy="2429182"/>
            </a:xfrm>
            <a:custGeom>
              <a:avLst/>
              <a:gdLst>
                <a:gd name="connsiteX0" fmla="*/ 0 w 1979197"/>
                <a:gd name="connsiteY0" fmla="*/ 12339 h 2429182"/>
                <a:gd name="connsiteX1" fmla="*/ 0 w 1979197"/>
                <a:gd name="connsiteY1" fmla="*/ 2110868 h 2429182"/>
                <a:gd name="connsiteX2" fmla="*/ 318094 w 1979197"/>
                <a:gd name="connsiteY2" fmla="*/ 2429183 h 2429182"/>
                <a:gd name="connsiteX3" fmla="*/ 318140 w 1979197"/>
                <a:gd name="connsiteY3" fmla="*/ 2429183 h 2429182"/>
                <a:gd name="connsiteX4" fmla="*/ 1979198 w 1979197"/>
                <a:gd name="connsiteY4" fmla="*/ 2429183 h 2429182"/>
                <a:gd name="connsiteX5" fmla="*/ 1979198 w 1979197"/>
                <a:gd name="connsiteY5" fmla="*/ 0 h 242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197" h="2429182">
                  <a:moveTo>
                    <a:pt x="0" y="12339"/>
                  </a:moveTo>
                  <a:lnTo>
                    <a:pt x="0" y="2110868"/>
                  </a:lnTo>
                  <a:cubicBezTo>
                    <a:pt x="-23" y="2286662"/>
                    <a:pt x="142371" y="2429137"/>
                    <a:pt x="318094" y="2429183"/>
                  </a:cubicBezTo>
                  <a:cubicBezTo>
                    <a:pt x="318094" y="2429183"/>
                    <a:pt x="318140" y="2429183"/>
                    <a:pt x="318140" y="2429183"/>
                  </a:cubicBezTo>
                  <a:lnTo>
                    <a:pt x="1979198" y="2429183"/>
                  </a:lnTo>
                  <a:lnTo>
                    <a:pt x="1979198" y="0"/>
                  </a:lnTo>
                  <a:close/>
                </a:path>
              </a:pathLst>
            </a:custGeom>
            <a:solidFill>
              <a:schemeClr val="bg1">
                <a:lumMod val="85000"/>
              </a:schemeClr>
            </a:solidFill>
            <a:ln w="461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686DBB3-F598-D544-9FEB-216E50F371EB}"/>
                </a:ext>
              </a:extLst>
            </p:cNvPr>
            <p:cNvSpPr/>
            <p:nvPr/>
          </p:nvSpPr>
          <p:spPr>
            <a:xfrm>
              <a:off x="4953520" y="1832712"/>
              <a:ext cx="1980260" cy="642174"/>
            </a:xfrm>
            <a:custGeom>
              <a:avLst/>
              <a:gdLst>
                <a:gd name="connsiteX0" fmla="*/ 1760006 w 1980260"/>
                <a:gd name="connsiteY0" fmla="*/ 220020 h 642174"/>
                <a:gd name="connsiteX1" fmla="*/ 880372 w 1980260"/>
                <a:gd name="connsiteY1" fmla="*/ 220020 h 642174"/>
                <a:gd name="connsiteX2" fmla="*/ 770430 w 1980260"/>
                <a:gd name="connsiteY2" fmla="*/ 110033 h 642174"/>
                <a:gd name="connsiteX3" fmla="*/ 1540120 w 1980260"/>
                <a:gd name="connsiteY3" fmla="*/ 110033 h 642174"/>
                <a:gd name="connsiteX4" fmla="*/ 1430132 w 1980260"/>
                <a:gd name="connsiteY4" fmla="*/ 0 h 642174"/>
                <a:gd name="connsiteX5" fmla="*/ 739 w 1980260"/>
                <a:gd name="connsiteY5" fmla="*/ 0 h 642174"/>
                <a:gd name="connsiteX6" fmla="*/ 0 w 1980260"/>
                <a:gd name="connsiteY6" fmla="*/ 642175 h 642174"/>
                <a:gd name="connsiteX7" fmla="*/ 1980260 w 1980260"/>
                <a:gd name="connsiteY7" fmla="*/ 642175 h 642174"/>
                <a:gd name="connsiteX8" fmla="*/ 1979937 w 1980260"/>
                <a:gd name="connsiteY8" fmla="*/ 440040 h 642174"/>
                <a:gd name="connsiteX9" fmla="*/ 1760006 w 1980260"/>
                <a:gd name="connsiteY9" fmla="*/ 220020 h 64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0260" h="642174">
                  <a:moveTo>
                    <a:pt x="1760006" y="220020"/>
                  </a:moveTo>
                  <a:lnTo>
                    <a:pt x="880372" y="220020"/>
                  </a:lnTo>
                  <a:lnTo>
                    <a:pt x="770430" y="110033"/>
                  </a:lnTo>
                  <a:lnTo>
                    <a:pt x="1540120" y="110033"/>
                  </a:lnTo>
                  <a:lnTo>
                    <a:pt x="1430132" y="0"/>
                  </a:lnTo>
                  <a:lnTo>
                    <a:pt x="739" y="0"/>
                  </a:lnTo>
                  <a:lnTo>
                    <a:pt x="0" y="642175"/>
                  </a:lnTo>
                  <a:lnTo>
                    <a:pt x="1980260" y="642175"/>
                  </a:lnTo>
                  <a:lnTo>
                    <a:pt x="1979937" y="440040"/>
                  </a:lnTo>
                  <a:lnTo>
                    <a:pt x="1760006" y="220020"/>
                  </a:lnTo>
                  <a:close/>
                </a:path>
              </a:pathLst>
            </a:custGeom>
            <a:solidFill>
              <a:schemeClr val="tx1">
                <a:lumMod val="75000"/>
                <a:lumOff val="25000"/>
              </a:schemeClr>
            </a:solidFill>
            <a:ln w="461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938F3BB-18C7-F44C-887B-E8D14FCE6DDB}"/>
                </a:ext>
              </a:extLst>
            </p:cNvPr>
            <p:cNvSpPr/>
            <p:nvPr/>
          </p:nvSpPr>
          <p:spPr>
            <a:xfrm>
              <a:off x="4954259" y="4551419"/>
              <a:ext cx="1979197" cy="219973"/>
            </a:xfrm>
            <a:custGeom>
              <a:avLst/>
              <a:gdLst>
                <a:gd name="connsiteX0" fmla="*/ 0 w 1979197"/>
                <a:gd name="connsiteY0" fmla="*/ 0 h 219973"/>
                <a:gd name="connsiteX1" fmla="*/ 0 w 1979197"/>
                <a:gd name="connsiteY1" fmla="*/ 54994 h 219973"/>
                <a:gd name="connsiteX2" fmla="*/ 494788 w 1979197"/>
                <a:gd name="connsiteY2" fmla="*/ 54994 h 219973"/>
                <a:gd name="connsiteX3" fmla="*/ 659748 w 1979197"/>
                <a:gd name="connsiteY3" fmla="*/ 219973 h 219973"/>
                <a:gd name="connsiteX4" fmla="*/ 1979198 w 1979197"/>
                <a:gd name="connsiteY4" fmla="*/ 219973 h 219973"/>
                <a:gd name="connsiteX5" fmla="*/ 1979198 w 1979197"/>
                <a:gd name="connsiteY5" fmla="*/ 0 h 219973"/>
                <a:gd name="connsiteX6" fmla="*/ 0 w 1979197"/>
                <a:gd name="connsiteY6" fmla="*/ 0 h 21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97" h="219973">
                  <a:moveTo>
                    <a:pt x="0" y="0"/>
                  </a:moveTo>
                  <a:lnTo>
                    <a:pt x="0" y="54994"/>
                  </a:lnTo>
                  <a:lnTo>
                    <a:pt x="494788" y="54994"/>
                  </a:lnTo>
                  <a:lnTo>
                    <a:pt x="659748" y="219973"/>
                  </a:lnTo>
                  <a:lnTo>
                    <a:pt x="1979198" y="219973"/>
                  </a:lnTo>
                  <a:lnTo>
                    <a:pt x="1979198" y="0"/>
                  </a:lnTo>
                  <a:lnTo>
                    <a:pt x="0" y="0"/>
                  </a:lnTo>
                  <a:close/>
                </a:path>
              </a:pathLst>
            </a:custGeom>
            <a:solidFill>
              <a:schemeClr val="bg1">
                <a:lumMod val="75000"/>
              </a:schemeClr>
            </a:solidFill>
            <a:ln w="461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625EA8F-7150-154B-BB1D-760ACBA21CF1}"/>
                </a:ext>
              </a:extLst>
            </p:cNvPr>
            <p:cNvSpPr/>
            <p:nvPr/>
          </p:nvSpPr>
          <p:spPr>
            <a:xfrm>
              <a:off x="4954259" y="3769127"/>
              <a:ext cx="1979197" cy="220020"/>
            </a:xfrm>
            <a:custGeom>
              <a:avLst/>
              <a:gdLst>
                <a:gd name="connsiteX0" fmla="*/ 0 w 1979197"/>
                <a:gd name="connsiteY0" fmla="*/ 0 h 220020"/>
                <a:gd name="connsiteX1" fmla="*/ 0 w 1979197"/>
                <a:gd name="connsiteY1" fmla="*/ 54994 h 220020"/>
                <a:gd name="connsiteX2" fmla="*/ 494788 w 1979197"/>
                <a:gd name="connsiteY2" fmla="*/ 54994 h 220020"/>
                <a:gd name="connsiteX3" fmla="*/ 659748 w 1979197"/>
                <a:gd name="connsiteY3" fmla="*/ 220020 h 220020"/>
                <a:gd name="connsiteX4" fmla="*/ 1979198 w 1979197"/>
                <a:gd name="connsiteY4" fmla="*/ 220020 h 220020"/>
                <a:gd name="connsiteX5" fmla="*/ 1979198 w 1979197"/>
                <a:gd name="connsiteY5" fmla="*/ 0 h 220020"/>
                <a:gd name="connsiteX6" fmla="*/ 0 w 1979197"/>
                <a:gd name="connsiteY6" fmla="*/ 0 h 22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97" h="220020">
                  <a:moveTo>
                    <a:pt x="0" y="0"/>
                  </a:moveTo>
                  <a:lnTo>
                    <a:pt x="0" y="54994"/>
                  </a:lnTo>
                  <a:lnTo>
                    <a:pt x="494788" y="54994"/>
                  </a:lnTo>
                  <a:lnTo>
                    <a:pt x="659748" y="220020"/>
                  </a:lnTo>
                  <a:lnTo>
                    <a:pt x="1979198" y="220020"/>
                  </a:lnTo>
                  <a:lnTo>
                    <a:pt x="1979198" y="0"/>
                  </a:lnTo>
                  <a:lnTo>
                    <a:pt x="0" y="0"/>
                  </a:lnTo>
                  <a:close/>
                </a:path>
              </a:pathLst>
            </a:custGeom>
            <a:solidFill>
              <a:schemeClr val="bg1">
                <a:lumMod val="75000"/>
              </a:schemeClr>
            </a:solidFill>
            <a:ln w="461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165DDCC-5B97-B74E-8F1D-D579B6B4474E}"/>
                </a:ext>
              </a:extLst>
            </p:cNvPr>
            <p:cNvSpPr/>
            <p:nvPr/>
          </p:nvSpPr>
          <p:spPr>
            <a:xfrm>
              <a:off x="4953520" y="2470497"/>
              <a:ext cx="1980260" cy="550673"/>
            </a:xfrm>
            <a:custGeom>
              <a:avLst/>
              <a:gdLst>
                <a:gd name="connsiteX0" fmla="*/ 1980260 w 1980260"/>
                <a:gd name="connsiteY0" fmla="*/ 550673 h 550673"/>
                <a:gd name="connsiteX1" fmla="*/ 0 w 1980260"/>
                <a:gd name="connsiteY1" fmla="*/ 550673 h 550673"/>
                <a:gd name="connsiteX2" fmla="*/ 739 w 1980260"/>
                <a:gd name="connsiteY2" fmla="*/ 0 h 550673"/>
                <a:gd name="connsiteX3" fmla="*/ 1979937 w 1980260"/>
                <a:gd name="connsiteY3" fmla="*/ 0 h 550673"/>
                <a:gd name="connsiteX4" fmla="*/ 1980260 w 1980260"/>
                <a:gd name="connsiteY4" fmla="*/ 550673 h 550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260" h="550673">
                  <a:moveTo>
                    <a:pt x="1980260" y="550673"/>
                  </a:moveTo>
                  <a:lnTo>
                    <a:pt x="0" y="550673"/>
                  </a:lnTo>
                  <a:lnTo>
                    <a:pt x="739" y="0"/>
                  </a:lnTo>
                  <a:lnTo>
                    <a:pt x="1979937" y="0"/>
                  </a:lnTo>
                  <a:lnTo>
                    <a:pt x="1980260" y="550673"/>
                  </a:lnTo>
                  <a:close/>
                </a:path>
              </a:pathLst>
            </a:custGeom>
            <a:solidFill>
              <a:schemeClr val="tx1">
                <a:lumMod val="75000"/>
                <a:lumOff val="25000"/>
              </a:schemeClr>
            </a:solidFill>
            <a:ln w="461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696DCF2-C134-9D46-BAE3-52FC5DC6ED4D}"/>
                </a:ext>
              </a:extLst>
            </p:cNvPr>
            <p:cNvSpPr/>
            <p:nvPr/>
          </p:nvSpPr>
          <p:spPr>
            <a:xfrm>
              <a:off x="5317485" y="2476043"/>
              <a:ext cx="574796" cy="270946"/>
            </a:xfrm>
            <a:custGeom>
              <a:avLst/>
              <a:gdLst>
                <a:gd name="connsiteX0" fmla="*/ 0 w 574796"/>
                <a:gd name="connsiteY0" fmla="*/ 0 h 270946"/>
                <a:gd name="connsiteX1" fmla="*/ 574797 w 574796"/>
                <a:gd name="connsiteY1" fmla="*/ 0 h 270946"/>
                <a:gd name="connsiteX2" fmla="*/ 574797 w 574796"/>
                <a:gd name="connsiteY2" fmla="*/ 270946 h 270946"/>
                <a:gd name="connsiteX3" fmla="*/ 0 w 574796"/>
                <a:gd name="connsiteY3" fmla="*/ 270946 h 270946"/>
              </a:gdLst>
              <a:ahLst/>
              <a:cxnLst>
                <a:cxn ang="0">
                  <a:pos x="connsiteX0" y="connsiteY0"/>
                </a:cxn>
                <a:cxn ang="0">
                  <a:pos x="connsiteX1" y="connsiteY1"/>
                </a:cxn>
                <a:cxn ang="0">
                  <a:pos x="connsiteX2" y="connsiteY2"/>
                </a:cxn>
                <a:cxn ang="0">
                  <a:pos x="connsiteX3" y="connsiteY3"/>
                </a:cxn>
              </a:cxnLst>
              <a:rect l="l" t="t" r="r" b="b"/>
              <a:pathLst>
                <a:path w="574796" h="270946">
                  <a:moveTo>
                    <a:pt x="0" y="0"/>
                  </a:moveTo>
                  <a:lnTo>
                    <a:pt x="574797" y="0"/>
                  </a:lnTo>
                  <a:lnTo>
                    <a:pt x="574797" y="270946"/>
                  </a:lnTo>
                  <a:lnTo>
                    <a:pt x="0" y="270946"/>
                  </a:lnTo>
                  <a:close/>
                </a:path>
              </a:pathLst>
            </a:custGeom>
            <a:solidFill>
              <a:srgbClr val="7E7E85"/>
            </a:solidFill>
            <a:ln w="461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3C455F5-5CB8-F04F-9D75-C2374792032B}"/>
                </a:ext>
              </a:extLst>
            </p:cNvPr>
            <p:cNvSpPr/>
            <p:nvPr/>
          </p:nvSpPr>
          <p:spPr>
            <a:xfrm>
              <a:off x="6015621" y="2473732"/>
              <a:ext cx="515806" cy="371182"/>
            </a:xfrm>
            <a:custGeom>
              <a:avLst/>
              <a:gdLst>
                <a:gd name="connsiteX0" fmla="*/ 0 w 515806"/>
                <a:gd name="connsiteY0" fmla="*/ 0 h 371182"/>
                <a:gd name="connsiteX1" fmla="*/ 515806 w 515806"/>
                <a:gd name="connsiteY1" fmla="*/ 0 h 371182"/>
                <a:gd name="connsiteX2" fmla="*/ 515806 w 515806"/>
                <a:gd name="connsiteY2" fmla="*/ 371182 h 371182"/>
                <a:gd name="connsiteX3" fmla="*/ 0 w 515806"/>
                <a:gd name="connsiteY3" fmla="*/ 371182 h 371182"/>
              </a:gdLst>
              <a:ahLst/>
              <a:cxnLst>
                <a:cxn ang="0">
                  <a:pos x="connsiteX0" y="connsiteY0"/>
                </a:cxn>
                <a:cxn ang="0">
                  <a:pos x="connsiteX1" y="connsiteY1"/>
                </a:cxn>
                <a:cxn ang="0">
                  <a:pos x="connsiteX2" y="connsiteY2"/>
                </a:cxn>
                <a:cxn ang="0">
                  <a:pos x="connsiteX3" y="connsiteY3"/>
                </a:cxn>
              </a:cxnLst>
              <a:rect l="l" t="t" r="r" b="b"/>
              <a:pathLst>
                <a:path w="515806" h="371182">
                  <a:moveTo>
                    <a:pt x="0" y="0"/>
                  </a:moveTo>
                  <a:lnTo>
                    <a:pt x="515806" y="0"/>
                  </a:lnTo>
                  <a:lnTo>
                    <a:pt x="515806" y="371182"/>
                  </a:lnTo>
                  <a:lnTo>
                    <a:pt x="0" y="371182"/>
                  </a:lnTo>
                  <a:close/>
                </a:path>
              </a:pathLst>
            </a:custGeom>
            <a:solidFill>
              <a:srgbClr val="A5A5AC"/>
            </a:solidFill>
            <a:ln w="461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62488D6-E49D-E441-9658-2C45A056A0A6}"/>
                </a:ext>
              </a:extLst>
            </p:cNvPr>
            <p:cNvSpPr/>
            <p:nvPr/>
          </p:nvSpPr>
          <p:spPr>
            <a:xfrm>
              <a:off x="853030" y="796942"/>
              <a:ext cx="4494989" cy="3897784"/>
            </a:xfrm>
            <a:custGeom>
              <a:avLst/>
              <a:gdLst>
                <a:gd name="connsiteX0" fmla="*/ 11918 w 4494989"/>
                <a:gd name="connsiteY0" fmla="*/ 3897784 h 3897784"/>
                <a:gd name="connsiteX1" fmla="*/ 3850902 w 4494989"/>
                <a:gd name="connsiteY1" fmla="*/ 3897784 h 3897784"/>
                <a:gd name="connsiteX2" fmla="*/ 3838983 w 4494989"/>
                <a:gd name="connsiteY2" fmla="*/ 2234396 h 3897784"/>
                <a:gd name="connsiteX3" fmla="*/ 4494990 w 4494989"/>
                <a:gd name="connsiteY3" fmla="*/ 1799486 h 3897784"/>
                <a:gd name="connsiteX4" fmla="*/ 3810805 w 4494989"/>
                <a:gd name="connsiteY4" fmla="*/ 1406537 h 3897784"/>
                <a:gd name="connsiteX5" fmla="*/ 3805030 w 4494989"/>
                <a:gd name="connsiteY5" fmla="*/ 0 h 3897784"/>
                <a:gd name="connsiteX6" fmla="*/ 0 w 4494989"/>
                <a:gd name="connsiteY6" fmla="*/ 0 h 3897784"/>
                <a:gd name="connsiteX7" fmla="*/ 11918 w 4494989"/>
                <a:gd name="connsiteY7" fmla="*/ 3897784 h 389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4989" h="3897784">
                  <a:moveTo>
                    <a:pt x="11918" y="3897784"/>
                  </a:moveTo>
                  <a:lnTo>
                    <a:pt x="3850902" y="3897784"/>
                  </a:lnTo>
                  <a:lnTo>
                    <a:pt x="3838983" y="2234396"/>
                  </a:lnTo>
                  <a:lnTo>
                    <a:pt x="4494990" y="1799486"/>
                  </a:lnTo>
                  <a:lnTo>
                    <a:pt x="3810805" y="1406537"/>
                  </a:lnTo>
                  <a:lnTo>
                    <a:pt x="3805030" y="0"/>
                  </a:lnTo>
                  <a:lnTo>
                    <a:pt x="0" y="0"/>
                  </a:lnTo>
                  <a:lnTo>
                    <a:pt x="11918" y="3897784"/>
                  </a:lnTo>
                  <a:close/>
                </a:path>
              </a:pathLst>
            </a:custGeom>
            <a:solidFill>
              <a:schemeClr val="bg1">
                <a:lumMod val="95000"/>
              </a:schemeClr>
            </a:solidFill>
            <a:ln w="461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153A390-7399-E94E-8529-5387E0653F79}"/>
                </a:ext>
              </a:extLst>
            </p:cNvPr>
            <p:cNvSpPr/>
            <p:nvPr/>
          </p:nvSpPr>
          <p:spPr>
            <a:xfrm rot="5400000">
              <a:off x="1260372" y="1265448"/>
              <a:ext cx="1372942" cy="1377006"/>
            </a:xfrm>
            <a:custGeom>
              <a:avLst/>
              <a:gdLst>
                <a:gd name="connsiteX0" fmla="*/ 0 w 1372942"/>
                <a:gd name="connsiteY0" fmla="*/ 0 h 1377006"/>
                <a:gd name="connsiteX1" fmla="*/ 1372943 w 1372942"/>
                <a:gd name="connsiteY1" fmla="*/ 0 h 1377006"/>
                <a:gd name="connsiteX2" fmla="*/ 1372943 w 1372942"/>
                <a:gd name="connsiteY2" fmla="*/ 1377007 h 1377006"/>
                <a:gd name="connsiteX3" fmla="*/ 0 w 1372942"/>
                <a:gd name="connsiteY3" fmla="*/ 1377007 h 1377006"/>
              </a:gdLst>
              <a:ahLst/>
              <a:cxnLst>
                <a:cxn ang="0">
                  <a:pos x="connsiteX0" y="connsiteY0"/>
                </a:cxn>
                <a:cxn ang="0">
                  <a:pos x="connsiteX1" y="connsiteY1"/>
                </a:cxn>
                <a:cxn ang="0">
                  <a:pos x="connsiteX2" y="connsiteY2"/>
                </a:cxn>
                <a:cxn ang="0">
                  <a:pos x="connsiteX3" y="connsiteY3"/>
                </a:cxn>
              </a:cxnLst>
              <a:rect l="l" t="t" r="r" b="b"/>
              <a:pathLst>
                <a:path w="1372942" h="1377006">
                  <a:moveTo>
                    <a:pt x="0" y="0"/>
                  </a:moveTo>
                  <a:lnTo>
                    <a:pt x="1372943" y="0"/>
                  </a:lnTo>
                  <a:lnTo>
                    <a:pt x="1372943" y="1377007"/>
                  </a:lnTo>
                  <a:lnTo>
                    <a:pt x="0" y="1377007"/>
                  </a:lnTo>
                  <a:close/>
                </a:path>
              </a:pathLst>
            </a:custGeom>
            <a:solidFill>
              <a:schemeClr val="tx1">
                <a:lumMod val="65000"/>
                <a:lumOff val="35000"/>
              </a:schemeClr>
            </a:solidFill>
            <a:ln w="461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C24A492-67F6-A340-B954-517A071FB399}"/>
                </a:ext>
              </a:extLst>
            </p:cNvPr>
            <p:cNvSpPr/>
            <p:nvPr/>
          </p:nvSpPr>
          <p:spPr>
            <a:xfrm>
              <a:off x="2179178" y="1605391"/>
              <a:ext cx="116132" cy="116179"/>
            </a:xfrm>
            <a:custGeom>
              <a:avLst/>
              <a:gdLst>
                <a:gd name="connsiteX0" fmla="*/ 0 w 116132"/>
                <a:gd name="connsiteY0" fmla="*/ 0 h 116179"/>
                <a:gd name="connsiteX1" fmla="*/ 116133 w 116132"/>
                <a:gd name="connsiteY1" fmla="*/ 0 h 116179"/>
                <a:gd name="connsiteX2" fmla="*/ 116133 w 116132"/>
                <a:gd name="connsiteY2" fmla="*/ 116179 h 116179"/>
                <a:gd name="connsiteX3" fmla="*/ 0 w 116132"/>
                <a:gd name="connsiteY3" fmla="*/ 116179 h 116179"/>
              </a:gdLst>
              <a:ahLst/>
              <a:cxnLst>
                <a:cxn ang="0">
                  <a:pos x="connsiteX0" y="connsiteY0"/>
                </a:cxn>
                <a:cxn ang="0">
                  <a:pos x="connsiteX1" y="connsiteY1"/>
                </a:cxn>
                <a:cxn ang="0">
                  <a:pos x="connsiteX2" y="connsiteY2"/>
                </a:cxn>
                <a:cxn ang="0">
                  <a:pos x="connsiteX3" y="connsiteY3"/>
                </a:cxn>
              </a:cxnLst>
              <a:rect l="l" t="t" r="r" b="b"/>
              <a:pathLst>
                <a:path w="116132" h="116179">
                  <a:moveTo>
                    <a:pt x="0" y="0"/>
                  </a:moveTo>
                  <a:lnTo>
                    <a:pt x="116133" y="0"/>
                  </a:lnTo>
                  <a:lnTo>
                    <a:pt x="116133" y="116179"/>
                  </a:lnTo>
                  <a:lnTo>
                    <a:pt x="0" y="116179"/>
                  </a:lnTo>
                  <a:close/>
                </a:path>
              </a:pathLst>
            </a:custGeom>
            <a:solidFill>
              <a:srgbClr val="00C425"/>
            </a:solidFill>
            <a:ln w="461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9BC239B-96BB-D149-B8DA-8DE0D7537720}"/>
                </a:ext>
              </a:extLst>
            </p:cNvPr>
            <p:cNvSpPr/>
            <p:nvPr/>
          </p:nvSpPr>
          <p:spPr>
            <a:xfrm>
              <a:off x="1946867" y="1605391"/>
              <a:ext cx="232311" cy="183742"/>
            </a:xfrm>
            <a:custGeom>
              <a:avLst/>
              <a:gdLst>
                <a:gd name="connsiteX0" fmla="*/ 232312 w 232311"/>
                <a:gd name="connsiteY0" fmla="*/ 116179 h 183742"/>
                <a:gd name="connsiteX1" fmla="*/ 116133 w 232311"/>
                <a:gd name="connsiteY1" fmla="*/ 116179 h 183742"/>
                <a:gd name="connsiteX2" fmla="*/ 116133 w 232311"/>
                <a:gd name="connsiteY2" fmla="*/ 0 h 183742"/>
                <a:gd name="connsiteX3" fmla="*/ 0 w 232311"/>
                <a:gd name="connsiteY3" fmla="*/ 0 h 183742"/>
                <a:gd name="connsiteX4" fmla="*/ 0 w 232311"/>
                <a:gd name="connsiteY4" fmla="*/ 183743 h 183742"/>
                <a:gd name="connsiteX5" fmla="*/ 232312 w 232311"/>
                <a:gd name="connsiteY5" fmla="*/ 183743 h 183742"/>
                <a:gd name="connsiteX6" fmla="*/ 232312 w 232311"/>
                <a:gd name="connsiteY6" fmla="*/ 116179 h 18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11" h="183742">
                  <a:moveTo>
                    <a:pt x="232312" y="116179"/>
                  </a:moveTo>
                  <a:lnTo>
                    <a:pt x="116133" y="116179"/>
                  </a:lnTo>
                  <a:lnTo>
                    <a:pt x="116133" y="0"/>
                  </a:lnTo>
                  <a:lnTo>
                    <a:pt x="0" y="0"/>
                  </a:lnTo>
                  <a:lnTo>
                    <a:pt x="0" y="183743"/>
                  </a:lnTo>
                  <a:lnTo>
                    <a:pt x="232312" y="183743"/>
                  </a:lnTo>
                  <a:lnTo>
                    <a:pt x="232312" y="116179"/>
                  </a:lnTo>
                  <a:close/>
                </a:path>
              </a:pathLst>
            </a:custGeom>
            <a:solidFill>
              <a:srgbClr val="00C425"/>
            </a:solidFill>
            <a:ln w="4619"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E07B5FA-5C0A-1E4C-86BC-45EA03006161}"/>
                </a:ext>
              </a:extLst>
            </p:cNvPr>
            <p:cNvSpPr/>
            <p:nvPr/>
          </p:nvSpPr>
          <p:spPr>
            <a:xfrm>
              <a:off x="2004933" y="1895885"/>
              <a:ext cx="116132" cy="116179"/>
            </a:xfrm>
            <a:custGeom>
              <a:avLst/>
              <a:gdLst>
                <a:gd name="connsiteX0" fmla="*/ 0 w 116132"/>
                <a:gd name="connsiteY0" fmla="*/ 0 h 116179"/>
                <a:gd name="connsiteX1" fmla="*/ 116133 w 116132"/>
                <a:gd name="connsiteY1" fmla="*/ 0 h 116179"/>
                <a:gd name="connsiteX2" fmla="*/ 116133 w 116132"/>
                <a:gd name="connsiteY2" fmla="*/ 116179 h 116179"/>
                <a:gd name="connsiteX3" fmla="*/ 0 w 116132"/>
                <a:gd name="connsiteY3" fmla="*/ 116179 h 116179"/>
              </a:gdLst>
              <a:ahLst/>
              <a:cxnLst>
                <a:cxn ang="0">
                  <a:pos x="connsiteX0" y="connsiteY0"/>
                </a:cxn>
                <a:cxn ang="0">
                  <a:pos x="connsiteX1" y="connsiteY1"/>
                </a:cxn>
                <a:cxn ang="0">
                  <a:pos x="connsiteX2" y="connsiteY2"/>
                </a:cxn>
                <a:cxn ang="0">
                  <a:pos x="connsiteX3" y="connsiteY3"/>
                </a:cxn>
              </a:cxnLst>
              <a:rect l="l" t="t" r="r" b="b"/>
              <a:pathLst>
                <a:path w="116132" h="116179">
                  <a:moveTo>
                    <a:pt x="0" y="0"/>
                  </a:moveTo>
                  <a:lnTo>
                    <a:pt x="116133" y="0"/>
                  </a:lnTo>
                  <a:lnTo>
                    <a:pt x="116133" y="116179"/>
                  </a:lnTo>
                  <a:lnTo>
                    <a:pt x="0" y="116179"/>
                  </a:lnTo>
                  <a:close/>
                </a:path>
              </a:pathLst>
            </a:custGeom>
            <a:solidFill>
              <a:srgbClr val="00C425"/>
            </a:solidFill>
            <a:ln w="4619"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888A17E-2F49-C24B-820D-E13B7E35314B}"/>
                </a:ext>
              </a:extLst>
            </p:cNvPr>
            <p:cNvSpPr/>
            <p:nvPr/>
          </p:nvSpPr>
          <p:spPr>
            <a:xfrm>
              <a:off x="2179178" y="1837796"/>
              <a:ext cx="116132" cy="174315"/>
            </a:xfrm>
            <a:custGeom>
              <a:avLst/>
              <a:gdLst>
                <a:gd name="connsiteX0" fmla="*/ 0 w 116132"/>
                <a:gd name="connsiteY0" fmla="*/ 0 h 174315"/>
                <a:gd name="connsiteX1" fmla="*/ 116133 w 116132"/>
                <a:gd name="connsiteY1" fmla="*/ 0 h 174315"/>
                <a:gd name="connsiteX2" fmla="*/ 116133 w 116132"/>
                <a:gd name="connsiteY2" fmla="*/ 174315 h 174315"/>
                <a:gd name="connsiteX3" fmla="*/ 0 w 116132"/>
                <a:gd name="connsiteY3" fmla="*/ 174315 h 174315"/>
              </a:gdLst>
              <a:ahLst/>
              <a:cxnLst>
                <a:cxn ang="0">
                  <a:pos x="connsiteX0" y="connsiteY0"/>
                </a:cxn>
                <a:cxn ang="0">
                  <a:pos x="connsiteX1" y="connsiteY1"/>
                </a:cxn>
                <a:cxn ang="0">
                  <a:pos x="connsiteX2" y="connsiteY2"/>
                </a:cxn>
                <a:cxn ang="0">
                  <a:pos x="connsiteX3" y="connsiteY3"/>
                </a:cxn>
              </a:cxnLst>
              <a:rect l="l" t="t" r="r" b="b"/>
              <a:pathLst>
                <a:path w="116132" h="174315">
                  <a:moveTo>
                    <a:pt x="0" y="0"/>
                  </a:moveTo>
                  <a:lnTo>
                    <a:pt x="116133" y="0"/>
                  </a:lnTo>
                  <a:lnTo>
                    <a:pt x="116133" y="174315"/>
                  </a:lnTo>
                  <a:lnTo>
                    <a:pt x="0" y="174315"/>
                  </a:lnTo>
                  <a:close/>
                </a:path>
              </a:pathLst>
            </a:custGeom>
            <a:solidFill>
              <a:srgbClr val="00C425"/>
            </a:solidFill>
            <a:ln w="4619"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65267FF-E0E5-124C-B6D7-826857B105E0}"/>
                </a:ext>
              </a:extLst>
            </p:cNvPr>
            <p:cNvSpPr/>
            <p:nvPr/>
          </p:nvSpPr>
          <p:spPr>
            <a:xfrm>
              <a:off x="2004933" y="2102596"/>
              <a:ext cx="290377" cy="199963"/>
            </a:xfrm>
            <a:custGeom>
              <a:avLst/>
              <a:gdLst>
                <a:gd name="connsiteX0" fmla="*/ 58066 w 290377"/>
                <a:gd name="connsiteY0" fmla="*/ 0 h 199963"/>
                <a:gd name="connsiteX1" fmla="*/ 58066 w 290377"/>
                <a:gd name="connsiteY1" fmla="*/ 83784 h 199963"/>
                <a:gd name="connsiteX2" fmla="*/ 0 w 290377"/>
                <a:gd name="connsiteY2" fmla="*/ 83784 h 199963"/>
                <a:gd name="connsiteX3" fmla="*/ 0 w 290377"/>
                <a:gd name="connsiteY3" fmla="*/ 199963 h 199963"/>
                <a:gd name="connsiteX4" fmla="*/ 116133 w 290377"/>
                <a:gd name="connsiteY4" fmla="*/ 199963 h 199963"/>
                <a:gd name="connsiteX5" fmla="*/ 116133 w 290377"/>
                <a:gd name="connsiteY5" fmla="*/ 83784 h 199963"/>
                <a:gd name="connsiteX6" fmla="*/ 174245 w 290377"/>
                <a:gd name="connsiteY6" fmla="*/ 83784 h 199963"/>
                <a:gd name="connsiteX7" fmla="*/ 174245 w 290377"/>
                <a:gd name="connsiteY7" fmla="*/ 199963 h 199963"/>
                <a:gd name="connsiteX8" fmla="*/ 290378 w 290377"/>
                <a:gd name="connsiteY8" fmla="*/ 199963 h 199963"/>
                <a:gd name="connsiteX9" fmla="*/ 290378 w 290377"/>
                <a:gd name="connsiteY9" fmla="*/ 0 h 199963"/>
                <a:gd name="connsiteX10" fmla="*/ 58066 w 290377"/>
                <a:gd name="connsiteY10" fmla="*/ 0 h 19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377" h="199963">
                  <a:moveTo>
                    <a:pt x="58066" y="0"/>
                  </a:moveTo>
                  <a:lnTo>
                    <a:pt x="58066" y="83784"/>
                  </a:lnTo>
                  <a:lnTo>
                    <a:pt x="0" y="83784"/>
                  </a:lnTo>
                  <a:lnTo>
                    <a:pt x="0" y="199963"/>
                  </a:lnTo>
                  <a:lnTo>
                    <a:pt x="116133" y="199963"/>
                  </a:lnTo>
                  <a:lnTo>
                    <a:pt x="116133" y="83784"/>
                  </a:lnTo>
                  <a:lnTo>
                    <a:pt x="174245" y="83784"/>
                  </a:lnTo>
                  <a:lnTo>
                    <a:pt x="174245" y="199963"/>
                  </a:lnTo>
                  <a:lnTo>
                    <a:pt x="290378" y="199963"/>
                  </a:lnTo>
                  <a:lnTo>
                    <a:pt x="290378" y="0"/>
                  </a:lnTo>
                  <a:lnTo>
                    <a:pt x="58066" y="0"/>
                  </a:lnTo>
                  <a:close/>
                </a:path>
              </a:pathLst>
            </a:custGeom>
            <a:solidFill>
              <a:srgbClr val="00C425"/>
            </a:solidFill>
            <a:ln w="4619"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457C777-7D41-084D-A1F6-6B0E3E6DEFB4}"/>
                </a:ext>
              </a:extLst>
            </p:cNvPr>
            <p:cNvSpPr/>
            <p:nvPr/>
          </p:nvSpPr>
          <p:spPr>
            <a:xfrm>
              <a:off x="1460671" y="1467584"/>
              <a:ext cx="972391" cy="972782"/>
            </a:xfrm>
            <a:custGeom>
              <a:avLst/>
              <a:gdLst>
                <a:gd name="connsiteX0" fmla="*/ 0 w 972391"/>
                <a:gd name="connsiteY0" fmla="*/ 0 h 972782"/>
                <a:gd name="connsiteX1" fmla="*/ 0 w 972391"/>
                <a:gd name="connsiteY1" fmla="*/ 972782 h 972782"/>
                <a:gd name="connsiteX2" fmla="*/ 972392 w 972391"/>
                <a:gd name="connsiteY2" fmla="*/ 972782 h 972782"/>
                <a:gd name="connsiteX3" fmla="*/ 972392 w 972391"/>
                <a:gd name="connsiteY3" fmla="*/ 0 h 972782"/>
                <a:gd name="connsiteX4" fmla="*/ 923887 w 972391"/>
                <a:gd name="connsiteY4" fmla="*/ 924259 h 972782"/>
                <a:gd name="connsiteX5" fmla="*/ 48597 w 972391"/>
                <a:gd name="connsiteY5" fmla="*/ 924259 h 972782"/>
                <a:gd name="connsiteX6" fmla="*/ 48597 w 972391"/>
                <a:gd name="connsiteY6" fmla="*/ 48616 h 972782"/>
                <a:gd name="connsiteX7" fmla="*/ 923610 w 972391"/>
                <a:gd name="connsiteY7" fmla="*/ 48616 h 97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391" h="972782">
                  <a:moveTo>
                    <a:pt x="0" y="0"/>
                  </a:moveTo>
                  <a:lnTo>
                    <a:pt x="0" y="972782"/>
                  </a:lnTo>
                  <a:lnTo>
                    <a:pt x="972392" y="972782"/>
                  </a:lnTo>
                  <a:lnTo>
                    <a:pt x="972392" y="0"/>
                  </a:lnTo>
                  <a:close/>
                  <a:moveTo>
                    <a:pt x="923887" y="924259"/>
                  </a:moveTo>
                  <a:lnTo>
                    <a:pt x="48597" y="924259"/>
                  </a:lnTo>
                  <a:lnTo>
                    <a:pt x="48597" y="48616"/>
                  </a:lnTo>
                  <a:lnTo>
                    <a:pt x="923610" y="48616"/>
                  </a:lnTo>
                  <a:close/>
                </a:path>
              </a:pathLst>
            </a:custGeom>
            <a:solidFill>
              <a:srgbClr val="00C425"/>
            </a:solidFill>
            <a:ln w="461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85720F4-51F1-BF41-BADB-583C29526115}"/>
                </a:ext>
              </a:extLst>
            </p:cNvPr>
            <p:cNvSpPr/>
            <p:nvPr/>
          </p:nvSpPr>
          <p:spPr>
            <a:xfrm>
              <a:off x="1598376" y="1953975"/>
              <a:ext cx="348490" cy="348584"/>
            </a:xfrm>
            <a:custGeom>
              <a:avLst/>
              <a:gdLst>
                <a:gd name="connsiteX0" fmla="*/ 348490 w 348490"/>
                <a:gd name="connsiteY0" fmla="*/ 348584 h 348584"/>
                <a:gd name="connsiteX1" fmla="*/ 348490 w 348490"/>
                <a:gd name="connsiteY1" fmla="*/ 0 h 348584"/>
                <a:gd name="connsiteX2" fmla="*/ 0 w 348490"/>
                <a:gd name="connsiteY2" fmla="*/ 0 h 348584"/>
                <a:gd name="connsiteX3" fmla="*/ 0 w 348490"/>
                <a:gd name="connsiteY3" fmla="*/ 348584 h 348584"/>
                <a:gd name="connsiteX4" fmla="*/ 48550 w 348490"/>
                <a:gd name="connsiteY4" fmla="*/ 48570 h 348584"/>
                <a:gd name="connsiteX5" fmla="*/ 299940 w 348490"/>
                <a:gd name="connsiteY5" fmla="*/ 48570 h 348584"/>
                <a:gd name="connsiteX6" fmla="*/ 299940 w 348490"/>
                <a:gd name="connsiteY6" fmla="*/ 300061 h 348584"/>
                <a:gd name="connsiteX7" fmla="*/ 48550 w 348490"/>
                <a:gd name="connsiteY7" fmla="*/ 300061 h 34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90" h="348584">
                  <a:moveTo>
                    <a:pt x="348490" y="348584"/>
                  </a:moveTo>
                  <a:lnTo>
                    <a:pt x="348490" y="0"/>
                  </a:lnTo>
                  <a:lnTo>
                    <a:pt x="0" y="0"/>
                  </a:lnTo>
                  <a:lnTo>
                    <a:pt x="0" y="348584"/>
                  </a:lnTo>
                  <a:close/>
                  <a:moveTo>
                    <a:pt x="48550" y="48570"/>
                  </a:moveTo>
                  <a:lnTo>
                    <a:pt x="299940" y="48570"/>
                  </a:lnTo>
                  <a:lnTo>
                    <a:pt x="299940" y="300061"/>
                  </a:lnTo>
                  <a:lnTo>
                    <a:pt x="48550" y="300061"/>
                  </a:lnTo>
                  <a:close/>
                </a:path>
              </a:pathLst>
            </a:custGeom>
            <a:solidFill>
              <a:srgbClr val="00C425"/>
            </a:solidFill>
            <a:ln w="461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CF0E9CC-C153-B14F-9DE2-FFD57969304F}"/>
                </a:ext>
              </a:extLst>
            </p:cNvPr>
            <p:cNvSpPr/>
            <p:nvPr/>
          </p:nvSpPr>
          <p:spPr>
            <a:xfrm>
              <a:off x="1772622" y="1779660"/>
              <a:ext cx="116132" cy="116179"/>
            </a:xfrm>
            <a:custGeom>
              <a:avLst/>
              <a:gdLst>
                <a:gd name="connsiteX0" fmla="*/ 0 w 116132"/>
                <a:gd name="connsiteY0" fmla="*/ 0 h 116179"/>
                <a:gd name="connsiteX1" fmla="*/ 116133 w 116132"/>
                <a:gd name="connsiteY1" fmla="*/ 0 h 116179"/>
                <a:gd name="connsiteX2" fmla="*/ 116133 w 116132"/>
                <a:gd name="connsiteY2" fmla="*/ 116179 h 116179"/>
                <a:gd name="connsiteX3" fmla="*/ 0 w 116132"/>
                <a:gd name="connsiteY3" fmla="*/ 116179 h 116179"/>
              </a:gdLst>
              <a:ahLst/>
              <a:cxnLst>
                <a:cxn ang="0">
                  <a:pos x="connsiteX0" y="connsiteY0"/>
                </a:cxn>
                <a:cxn ang="0">
                  <a:pos x="connsiteX1" y="connsiteY1"/>
                </a:cxn>
                <a:cxn ang="0">
                  <a:pos x="connsiteX2" y="connsiteY2"/>
                </a:cxn>
                <a:cxn ang="0">
                  <a:pos x="connsiteX3" y="connsiteY3"/>
                </a:cxn>
              </a:cxnLst>
              <a:rect l="l" t="t" r="r" b="b"/>
              <a:pathLst>
                <a:path w="116132" h="116179">
                  <a:moveTo>
                    <a:pt x="0" y="0"/>
                  </a:moveTo>
                  <a:lnTo>
                    <a:pt x="116133" y="0"/>
                  </a:lnTo>
                  <a:lnTo>
                    <a:pt x="116133" y="116179"/>
                  </a:lnTo>
                  <a:lnTo>
                    <a:pt x="0" y="116179"/>
                  </a:lnTo>
                  <a:close/>
                </a:path>
              </a:pathLst>
            </a:custGeom>
            <a:solidFill>
              <a:srgbClr val="00C425"/>
            </a:solidFill>
            <a:ln w="461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2CB729-BC1B-9845-8CE3-23661A39E2FC}"/>
                </a:ext>
              </a:extLst>
            </p:cNvPr>
            <p:cNvSpPr/>
            <p:nvPr/>
          </p:nvSpPr>
          <p:spPr>
            <a:xfrm>
              <a:off x="1714555" y="2070200"/>
              <a:ext cx="116132" cy="116179"/>
            </a:xfrm>
            <a:custGeom>
              <a:avLst/>
              <a:gdLst>
                <a:gd name="connsiteX0" fmla="*/ 0 w 116132"/>
                <a:gd name="connsiteY0" fmla="*/ 0 h 116179"/>
                <a:gd name="connsiteX1" fmla="*/ 116133 w 116132"/>
                <a:gd name="connsiteY1" fmla="*/ 0 h 116179"/>
                <a:gd name="connsiteX2" fmla="*/ 116133 w 116132"/>
                <a:gd name="connsiteY2" fmla="*/ 116179 h 116179"/>
                <a:gd name="connsiteX3" fmla="*/ 0 w 116132"/>
                <a:gd name="connsiteY3" fmla="*/ 116179 h 116179"/>
              </a:gdLst>
              <a:ahLst/>
              <a:cxnLst>
                <a:cxn ang="0">
                  <a:pos x="connsiteX0" y="connsiteY0"/>
                </a:cxn>
                <a:cxn ang="0">
                  <a:pos x="connsiteX1" y="connsiteY1"/>
                </a:cxn>
                <a:cxn ang="0">
                  <a:pos x="connsiteX2" y="connsiteY2"/>
                </a:cxn>
                <a:cxn ang="0">
                  <a:pos x="connsiteX3" y="connsiteY3"/>
                </a:cxn>
              </a:cxnLst>
              <a:rect l="l" t="t" r="r" b="b"/>
              <a:pathLst>
                <a:path w="116132" h="116179">
                  <a:moveTo>
                    <a:pt x="0" y="0"/>
                  </a:moveTo>
                  <a:lnTo>
                    <a:pt x="116133" y="0"/>
                  </a:lnTo>
                  <a:lnTo>
                    <a:pt x="116133" y="116179"/>
                  </a:lnTo>
                  <a:lnTo>
                    <a:pt x="0" y="116179"/>
                  </a:lnTo>
                  <a:close/>
                </a:path>
              </a:pathLst>
            </a:custGeom>
            <a:solidFill>
              <a:srgbClr val="00C425"/>
            </a:solidFill>
            <a:ln w="461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940F8E2-C95A-5F47-B148-40F0AB2292F5}"/>
                </a:ext>
              </a:extLst>
            </p:cNvPr>
            <p:cNvSpPr/>
            <p:nvPr/>
          </p:nvSpPr>
          <p:spPr>
            <a:xfrm>
              <a:off x="1598376" y="1605391"/>
              <a:ext cx="232311" cy="232404"/>
            </a:xfrm>
            <a:custGeom>
              <a:avLst/>
              <a:gdLst>
                <a:gd name="connsiteX0" fmla="*/ 83750 w 232311"/>
                <a:gd name="connsiteY0" fmla="*/ 83784 h 232404"/>
                <a:gd name="connsiteX1" fmla="*/ 232312 w 232311"/>
                <a:gd name="connsiteY1" fmla="*/ 83784 h 232404"/>
                <a:gd name="connsiteX2" fmla="*/ 232312 w 232311"/>
                <a:gd name="connsiteY2" fmla="*/ 0 h 232404"/>
                <a:gd name="connsiteX3" fmla="*/ 0 w 232311"/>
                <a:gd name="connsiteY3" fmla="*/ 0 h 232404"/>
                <a:gd name="connsiteX4" fmla="*/ 0 w 232311"/>
                <a:gd name="connsiteY4" fmla="*/ 232405 h 232404"/>
                <a:gd name="connsiteX5" fmla="*/ 83750 w 232311"/>
                <a:gd name="connsiteY5" fmla="*/ 232405 h 232404"/>
                <a:gd name="connsiteX6" fmla="*/ 83750 w 232311"/>
                <a:gd name="connsiteY6" fmla="*/ 83784 h 23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11" h="232404">
                  <a:moveTo>
                    <a:pt x="83750" y="83784"/>
                  </a:moveTo>
                  <a:lnTo>
                    <a:pt x="232312" y="83784"/>
                  </a:lnTo>
                  <a:lnTo>
                    <a:pt x="232312" y="0"/>
                  </a:lnTo>
                  <a:lnTo>
                    <a:pt x="0" y="0"/>
                  </a:lnTo>
                  <a:lnTo>
                    <a:pt x="0" y="232405"/>
                  </a:lnTo>
                  <a:lnTo>
                    <a:pt x="83750" y="232405"/>
                  </a:lnTo>
                  <a:lnTo>
                    <a:pt x="83750" y="83784"/>
                  </a:lnTo>
                  <a:close/>
                </a:path>
              </a:pathLst>
            </a:custGeom>
            <a:solidFill>
              <a:srgbClr val="00C425"/>
            </a:solidFill>
            <a:ln w="461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AE9495C-7AEA-784A-BB9E-32CAEBF6B74A}"/>
                </a:ext>
              </a:extLst>
            </p:cNvPr>
            <p:cNvSpPr/>
            <p:nvPr/>
          </p:nvSpPr>
          <p:spPr>
            <a:xfrm rot="5400000">
              <a:off x="2950255" y="2927589"/>
              <a:ext cx="1372942" cy="1377006"/>
            </a:xfrm>
            <a:custGeom>
              <a:avLst/>
              <a:gdLst>
                <a:gd name="connsiteX0" fmla="*/ 0 w 1372942"/>
                <a:gd name="connsiteY0" fmla="*/ 0 h 1377006"/>
                <a:gd name="connsiteX1" fmla="*/ 1372943 w 1372942"/>
                <a:gd name="connsiteY1" fmla="*/ 0 h 1377006"/>
                <a:gd name="connsiteX2" fmla="*/ 1372943 w 1372942"/>
                <a:gd name="connsiteY2" fmla="*/ 1377007 h 1377006"/>
                <a:gd name="connsiteX3" fmla="*/ 0 w 1372942"/>
                <a:gd name="connsiteY3" fmla="*/ 1377007 h 1377006"/>
              </a:gdLst>
              <a:ahLst/>
              <a:cxnLst>
                <a:cxn ang="0">
                  <a:pos x="connsiteX0" y="connsiteY0"/>
                </a:cxn>
                <a:cxn ang="0">
                  <a:pos x="connsiteX1" y="connsiteY1"/>
                </a:cxn>
                <a:cxn ang="0">
                  <a:pos x="connsiteX2" y="connsiteY2"/>
                </a:cxn>
                <a:cxn ang="0">
                  <a:pos x="connsiteX3" y="connsiteY3"/>
                </a:cxn>
              </a:cxnLst>
              <a:rect l="l" t="t" r="r" b="b"/>
              <a:pathLst>
                <a:path w="1372942" h="1377006">
                  <a:moveTo>
                    <a:pt x="0" y="0"/>
                  </a:moveTo>
                  <a:lnTo>
                    <a:pt x="1372943" y="0"/>
                  </a:lnTo>
                  <a:lnTo>
                    <a:pt x="1372943" y="1377007"/>
                  </a:lnTo>
                  <a:lnTo>
                    <a:pt x="0" y="1377007"/>
                  </a:lnTo>
                  <a:close/>
                </a:path>
              </a:pathLst>
            </a:custGeom>
            <a:solidFill>
              <a:schemeClr val="tx1">
                <a:lumMod val="65000"/>
                <a:lumOff val="35000"/>
              </a:schemeClr>
            </a:solidFill>
            <a:ln w="4619"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7B9DB99-A6E8-FF49-97EF-AF77B2615E4D}"/>
                </a:ext>
              </a:extLst>
            </p:cNvPr>
            <p:cNvSpPr/>
            <p:nvPr/>
          </p:nvSpPr>
          <p:spPr>
            <a:xfrm>
              <a:off x="3107593" y="3328486"/>
              <a:ext cx="1060299" cy="615926"/>
            </a:xfrm>
            <a:custGeom>
              <a:avLst/>
              <a:gdLst>
                <a:gd name="connsiteX0" fmla="*/ 530173 w 1060299"/>
                <a:gd name="connsiteY0" fmla="*/ 0 h 615926"/>
                <a:gd name="connsiteX1" fmla="*/ 0 w 1060299"/>
                <a:gd name="connsiteY1" fmla="*/ 307963 h 615926"/>
                <a:gd name="connsiteX2" fmla="*/ 530173 w 1060299"/>
                <a:gd name="connsiteY2" fmla="*/ 615926 h 615926"/>
                <a:gd name="connsiteX3" fmla="*/ 1060299 w 1060299"/>
                <a:gd name="connsiteY3" fmla="*/ 307963 h 615926"/>
                <a:gd name="connsiteX4" fmla="*/ 530173 w 1060299"/>
                <a:gd name="connsiteY4" fmla="*/ 0 h 615926"/>
                <a:gd name="connsiteX5" fmla="*/ 769598 w 1060299"/>
                <a:gd name="connsiteY5" fmla="*/ 307963 h 615926"/>
                <a:gd name="connsiteX6" fmla="*/ 530173 w 1060299"/>
                <a:gd name="connsiteY6" fmla="*/ 547485 h 615926"/>
                <a:gd name="connsiteX7" fmla="*/ 290747 w 1060299"/>
                <a:gd name="connsiteY7" fmla="*/ 307963 h 615926"/>
                <a:gd name="connsiteX8" fmla="*/ 530173 w 1060299"/>
                <a:gd name="connsiteY8" fmla="*/ 68441 h 615926"/>
                <a:gd name="connsiteX9" fmla="*/ 769598 w 1060299"/>
                <a:gd name="connsiteY9" fmla="*/ 307963 h 61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299" h="615926">
                  <a:moveTo>
                    <a:pt x="530173" y="0"/>
                  </a:moveTo>
                  <a:cubicBezTo>
                    <a:pt x="204687" y="0"/>
                    <a:pt x="0" y="307963"/>
                    <a:pt x="0" y="307963"/>
                  </a:cubicBezTo>
                  <a:cubicBezTo>
                    <a:pt x="0" y="307963"/>
                    <a:pt x="204687" y="615926"/>
                    <a:pt x="530173" y="615926"/>
                  </a:cubicBezTo>
                  <a:cubicBezTo>
                    <a:pt x="855658" y="615926"/>
                    <a:pt x="1060299" y="307963"/>
                    <a:pt x="1060299" y="307963"/>
                  </a:cubicBezTo>
                  <a:cubicBezTo>
                    <a:pt x="1060299" y="307963"/>
                    <a:pt x="855658" y="0"/>
                    <a:pt x="530173" y="0"/>
                  </a:cubicBezTo>
                  <a:close/>
                  <a:moveTo>
                    <a:pt x="769598" y="307963"/>
                  </a:moveTo>
                  <a:cubicBezTo>
                    <a:pt x="769598" y="440248"/>
                    <a:pt x="662404" y="547485"/>
                    <a:pt x="530173" y="547485"/>
                  </a:cubicBezTo>
                  <a:cubicBezTo>
                    <a:pt x="397941" y="547485"/>
                    <a:pt x="290747" y="440248"/>
                    <a:pt x="290747" y="307963"/>
                  </a:cubicBezTo>
                  <a:cubicBezTo>
                    <a:pt x="290747" y="175679"/>
                    <a:pt x="397941" y="68441"/>
                    <a:pt x="530173" y="68441"/>
                  </a:cubicBezTo>
                  <a:cubicBezTo>
                    <a:pt x="662404" y="68441"/>
                    <a:pt x="769598" y="175679"/>
                    <a:pt x="769598" y="307963"/>
                  </a:cubicBezTo>
                  <a:close/>
                </a:path>
              </a:pathLst>
            </a:custGeom>
            <a:solidFill>
              <a:schemeClr val="bg1"/>
            </a:solidFill>
            <a:ln w="4619"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441233B-4C09-C140-8079-9FC7E136E734}"/>
                </a:ext>
              </a:extLst>
            </p:cNvPr>
            <p:cNvSpPr/>
            <p:nvPr/>
          </p:nvSpPr>
          <p:spPr>
            <a:xfrm>
              <a:off x="3399172" y="3397667"/>
              <a:ext cx="477372" cy="477564"/>
            </a:xfrm>
            <a:custGeom>
              <a:avLst/>
              <a:gdLst>
                <a:gd name="connsiteX0" fmla="*/ 477373 w 477372"/>
                <a:gd name="connsiteY0" fmla="*/ 238782 h 477564"/>
                <a:gd name="connsiteX1" fmla="*/ 238686 w 477372"/>
                <a:gd name="connsiteY1" fmla="*/ 477565 h 477564"/>
                <a:gd name="connsiteX2" fmla="*/ 0 w 477372"/>
                <a:gd name="connsiteY2" fmla="*/ 238782 h 477564"/>
                <a:gd name="connsiteX3" fmla="*/ 238686 w 477372"/>
                <a:gd name="connsiteY3" fmla="*/ 0 h 477564"/>
                <a:gd name="connsiteX4" fmla="*/ 477373 w 477372"/>
                <a:gd name="connsiteY4" fmla="*/ 238782 h 47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72" h="477564">
                  <a:moveTo>
                    <a:pt x="477373" y="238782"/>
                  </a:moveTo>
                  <a:cubicBezTo>
                    <a:pt x="477373" y="370658"/>
                    <a:pt x="370509" y="477565"/>
                    <a:pt x="238686" y="477565"/>
                  </a:cubicBezTo>
                  <a:cubicBezTo>
                    <a:pt x="106863" y="477565"/>
                    <a:pt x="0" y="370658"/>
                    <a:pt x="0" y="238782"/>
                  </a:cubicBezTo>
                  <a:cubicBezTo>
                    <a:pt x="0" y="106906"/>
                    <a:pt x="106863" y="0"/>
                    <a:pt x="238686" y="0"/>
                  </a:cubicBezTo>
                  <a:cubicBezTo>
                    <a:pt x="370509" y="0"/>
                    <a:pt x="477373" y="106906"/>
                    <a:pt x="477373" y="238782"/>
                  </a:cubicBezTo>
                  <a:close/>
                </a:path>
              </a:pathLst>
            </a:custGeom>
            <a:solidFill>
              <a:schemeClr val="bg1">
                <a:lumMod val="75000"/>
              </a:schemeClr>
            </a:solidFill>
            <a:ln w="4619"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F9DBD25-A678-1F4C-8E3F-7CF0C34E2FF7}"/>
                </a:ext>
              </a:extLst>
            </p:cNvPr>
            <p:cNvSpPr/>
            <p:nvPr/>
          </p:nvSpPr>
          <p:spPr>
            <a:xfrm>
              <a:off x="3488558" y="3486484"/>
              <a:ext cx="299815" cy="299922"/>
            </a:xfrm>
            <a:custGeom>
              <a:avLst/>
              <a:gdLst>
                <a:gd name="connsiteX0" fmla="*/ 255593 w 299815"/>
                <a:gd name="connsiteY0" fmla="*/ 256302 h 299922"/>
                <a:gd name="connsiteX1" fmla="*/ 43603 w 299815"/>
                <a:gd name="connsiteY1" fmla="*/ 255696 h 299922"/>
                <a:gd name="connsiteX2" fmla="*/ 44208 w 299815"/>
                <a:gd name="connsiteY2" fmla="*/ 43620 h 299922"/>
                <a:gd name="connsiteX3" fmla="*/ 256199 w 299815"/>
                <a:gd name="connsiteY3" fmla="*/ 44226 h 299922"/>
                <a:gd name="connsiteX4" fmla="*/ 299802 w 299815"/>
                <a:gd name="connsiteY4" fmla="*/ 150012 h 299922"/>
                <a:gd name="connsiteX5" fmla="*/ 255593 w 299815"/>
                <a:gd name="connsiteY5" fmla="*/ 256302 h 29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815" h="299922">
                  <a:moveTo>
                    <a:pt x="255593" y="256302"/>
                  </a:moveTo>
                  <a:cubicBezTo>
                    <a:pt x="196885" y="314696"/>
                    <a:pt x="101974" y="314428"/>
                    <a:pt x="43603" y="255696"/>
                  </a:cubicBezTo>
                  <a:cubicBezTo>
                    <a:pt x="-14768" y="196964"/>
                    <a:pt x="-14500" y="102015"/>
                    <a:pt x="44208" y="43620"/>
                  </a:cubicBezTo>
                  <a:cubicBezTo>
                    <a:pt x="102916" y="-14774"/>
                    <a:pt x="197827" y="-14506"/>
                    <a:pt x="256199" y="44226"/>
                  </a:cubicBezTo>
                  <a:cubicBezTo>
                    <a:pt x="284137" y="72337"/>
                    <a:pt x="299815" y="110371"/>
                    <a:pt x="299802" y="150012"/>
                  </a:cubicBezTo>
                  <a:cubicBezTo>
                    <a:pt x="300360" y="190028"/>
                    <a:pt x="284363" y="228495"/>
                    <a:pt x="255593" y="256302"/>
                  </a:cubicBezTo>
                  <a:close/>
                </a:path>
              </a:pathLst>
            </a:custGeom>
            <a:solidFill>
              <a:srgbClr val="5A5A64"/>
            </a:solidFill>
            <a:ln w="4619"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8BEE8AC-5F69-5445-AD7C-7E4564AAEEA8}"/>
                </a:ext>
              </a:extLst>
            </p:cNvPr>
            <p:cNvSpPr/>
            <p:nvPr/>
          </p:nvSpPr>
          <p:spPr>
            <a:xfrm>
              <a:off x="3832382" y="3635802"/>
              <a:ext cx="189350" cy="4621"/>
            </a:xfrm>
            <a:custGeom>
              <a:avLst/>
              <a:gdLst>
                <a:gd name="connsiteX0" fmla="*/ 0 w 189350"/>
                <a:gd name="connsiteY0" fmla="*/ 0 h 4621"/>
                <a:gd name="connsiteX1" fmla="*/ 189351 w 189350"/>
                <a:gd name="connsiteY1" fmla="*/ 0 h 4621"/>
              </a:gdLst>
              <a:ahLst/>
              <a:cxnLst>
                <a:cxn ang="0">
                  <a:pos x="connsiteX0" y="connsiteY0"/>
                </a:cxn>
                <a:cxn ang="0">
                  <a:pos x="connsiteX1" y="connsiteY1"/>
                </a:cxn>
              </a:cxnLst>
              <a:rect l="l" t="t" r="r" b="b"/>
              <a:pathLst>
                <a:path w="189350" h="4621">
                  <a:moveTo>
                    <a:pt x="0" y="0"/>
                  </a:moveTo>
                  <a:lnTo>
                    <a:pt x="189351" y="0"/>
                  </a:lnTo>
                </a:path>
              </a:pathLst>
            </a:custGeom>
            <a:ln w="48869" cap="flat">
              <a:solidFill>
                <a:srgbClr val="00C425"/>
              </a:solid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06EFDEC-7C49-804C-9368-6D711DC1AC28}"/>
                </a:ext>
              </a:extLst>
            </p:cNvPr>
            <p:cNvSpPr/>
            <p:nvPr/>
          </p:nvSpPr>
          <p:spPr>
            <a:xfrm>
              <a:off x="3252135" y="3635802"/>
              <a:ext cx="189350" cy="4621"/>
            </a:xfrm>
            <a:custGeom>
              <a:avLst/>
              <a:gdLst>
                <a:gd name="connsiteX0" fmla="*/ 0 w 189350"/>
                <a:gd name="connsiteY0" fmla="*/ 0 h 4621"/>
                <a:gd name="connsiteX1" fmla="*/ 189351 w 189350"/>
                <a:gd name="connsiteY1" fmla="*/ 0 h 4621"/>
              </a:gdLst>
              <a:ahLst/>
              <a:cxnLst>
                <a:cxn ang="0">
                  <a:pos x="connsiteX0" y="connsiteY0"/>
                </a:cxn>
                <a:cxn ang="0">
                  <a:pos x="connsiteX1" y="connsiteY1"/>
                </a:cxn>
              </a:cxnLst>
              <a:rect l="l" t="t" r="r" b="b"/>
              <a:pathLst>
                <a:path w="189350" h="4621">
                  <a:moveTo>
                    <a:pt x="0" y="0"/>
                  </a:moveTo>
                  <a:lnTo>
                    <a:pt x="189351" y="0"/>
                  </a:lnTo>
                </a:path>
              </a:pathLst>
            </a:custGeom>
            <a:ln w="48869" cap="flat">
              <a:solidFill>
                <a:srgbClr val="00C425"/>
              </a:solid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1ED9359-6D9B-8748-9AA8-75B88554B811}"/>
                </a:ext>
              </a:extLst>
            </p:cNvPr>
            <p:cNvSpPr/>
            <p:nvPr/>
          </p:nvSpPr>
          <p:spPr>
            <a:xfrm>
              <a:off x="3636934" y="3831329"/>
              <a:ext cx="4619" cy="189426"/>
            </a:xfrm>
            <a:custGeom>
              <a:avLst/>
              <a:gdLst>
                <a:gd name="connsiteX0" fmla="*/ 0 w 4619"/>
                <a:gd name="connsiteY0" fmla="*/ 0 h 189426"/>
                <a:gd name="connsiteX1" fmla="*/ 0 w 4619"/>
                <a:gd name="connsiteY1" fmla="*/ 189427 h 189426"/>
              </a:gdLst>
              <a:ahLst/>
              <a:cxnLst>
                <a:cxn ang="0">
                  <a:pos x="connsiteX0" y="connsiteY0"/>
                </a:cxn>
                <a:cxn ang="0">
                  <a:pos x="connsiteX1" y="connsiteY1"/>
                </a:cxn>
              </a:cxnLst>
              <a:rect l="l" t="t" r="r" b="b"/>
              <a:pathLst>
                <a:path w="4619" h="189426">
                  <a:moveTo>
                    <a:pt x="0" y="0"/>
                  </a:moveTo>
                  <a:lnTo>
                    <a:pt x="0" y="189427"/>
                  </a:lnTo>
                </a:path>
              </a:pathLst>
            </a:custGeom>
            <a:ln w="48869" cap="flat">
              <a:solidFill>
                <a:srgbClr val="00C425"/>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EC10B6C3-EE53-4243-80E4-C8D6BF71E41F}"/>
                </a:ext>
              </a:extLst>
            </p:cNvPr>
            <p:cNvSpPr/>
            <p:nvPr/>
          </p:nvSpPr>
          <p:spPr>
            <a:xfrm>
              <a:off x="3636934" y="3250802"/>
              <a:ext cx="4619" cy="189426"/>
            </a:xfrm>
            <a:custGeom>
              <a:avLst/>
              <a:gdLst>
                <a:gd name="connsiteX0" fmla="*/ 0 w 4619"/>
                <a:gd name="connsiteY0" fmla="*/ 0 h 189426"/>
                <a:gd name="connsiteX1" fmla="*/ 0 w 4619"/>
                <a:gd name="connsiteY1" fmla="*/ 189427 h 189426"/>
              </a:gdLst>
              <a:ahLst/>
              <a:cxnLst>
                <a:cxn ang="0">
                  <a:pos x="connsiteX0" y="connsiteY0"/>
                </a:cxn>
                <a:cxn ang="0">
                  <a:pos x="connsiteX1" y="connsiteY1"/>
                </a:cxn>
              </a:cxnLst>
              <a:rect l="l" t="t" r="r" b="b"/>
              <a:pathLst>
                <a:path w="4619" h="189426">
                  <a:moveTo>
                    <a:pt x="0" y="0"/>
                  </a:moveTo>
                  <a:lnTo>
                    <a:pt x="0" y="189427"/>
                  </a:lnTo>
                </a:path>
              </a:pathLst>
            </a:custGeom>
            <a:ln w="48869" cap="flat">
              <a:solidFill>
                <a:srgbClr val="00C425"/>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1A8FD07-FDBC-BA45-9F7E-EDE9D6C5DA3B}"/>
                </a:ext>
              </a:extLst>
            </p:cNvPr>
            <p:cNvSpPr/>
            <p:nvPr/>
          </p:nvSpPr>
          <p:spPr>
            <a:xfrm>
              <a:off x="3940708" y="3173257"/>
              <a:ext cx="164960" cy="158880"/>
            </a:xfrm>
            <a:custGeom>
              <a:avLst/>
              <a:gdLst>
                <a:gd name="connsiteX0" fmla="*/ 0 w 164960"/>
                <a:gd name="connsiteY0" fmla="*/ 0 h 158880"/>
                <a:gd name="connsiteX1" fmla="*/ 164960 w 164960"/>
                <a:gd name="connsiteY1" fmla="*/ 0 h 158880"/>
                <a:gd name="connsiteX2" fmla="*/ 164960 w 164960"/>
                <a:gd name="connsiteY2" fmla="*/ 158880 h 158880"/>
              </a:gdLst>
              <a:ahLst/>
              <a:cxnLst>
                <a:cxn ang="0">
                  <a:pos x="connsiteX0" y="connsiteY0"/>
                </a:cxn>
                <a:cxn ang="0">
                  <a:pos x="connsiteX1" y="connsiteY1"/>
                </a:cxn>
                <a:cxn ang="0">
                  <a:pos x="connsiteX2" y="connsiteY2"/>
                </a:cxn>
              </a:cxnLst>
              <a:rect l="l" t="t" r="r" b="b"/>
              <a:pathLst>
                <a:path w="164960" h="158880">
                  <a:moveTo>
                    <a:pt x="0" y="0"/>
                  </a:moveTo>
                  <a:lnTo>
                    <a:pt x="164960" y="0"/>
                  </a:lnTo>
                  <a:lnTo>
                    <a:pt x="164960" y="158880"/>
                  </a:lnTo>
                </a:path>
              </a:pathLst>
            </a:custGeom>
            <a:noFill/>
            <a:ln w="48869" cap="flat">
              <a:solidFill>
                <a:srgbClr val="00C425"/>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DEE7FBC-03FC-3945-851D-EC3FF436EE1E}"/>
                </a:ext>
              </a:extLst>
            </p:cNvPr>
            <p:cNvSpPr/>
            <p:nvPr/>
          </p:nvSpPr>
          <p:spPr>
            <a:xfrm>
              <a:off x="3946852" y="3933321"/>
              <a:ext cx="158816" cy="165026"/>
            </a:xfrm>
            <a:custGeom>
              <a:avLst/>
              <a:gdLst>
                <a:gd name="connsiteX0" fmla="*/ 158816 w 158816"/>
                <a:gd name="connsiteY0" fmla="*/ 0 h 165026"/>
                <a:gd name="connsiteX1" fmla="*/ 158816 w 158816"/>
                <a:gd name="connsiteY1" fmla="*/ 165027 h 165026"/>
                <a:gd name="connsiteX2" fmla="*/ 0 w 158816"/>
                <a:gd name="connsiteY2" fmla="*/ 165027 h 165026"/>
              </a:gdLst>
              <a:ahLst/>
              <a:cxnLst>
                <a:cxn ang="0">
                  <a:pos x="connsiteX0" y="connsiteY0"/>
                </a:cxn>
                <a:cxn ang="0">
                  <a:pos x="connsiteX1" y="connsiteY1"/>
                </a:cxn>
                <a:cxn ang="0">
                  <a:pos x="connsiteX2" y="connsiteY2"/>
                </a:cxn>
              </a:cxnLst>
              <a:rect l="l" t="t" r="r" b="b"/>
              <a:pathLst>
                <a:path w="158816" h="165026">
                  <a:moveTo>
                    <a:pt x="158816" y="0"/>
                  </a:moveTo>
                  <a:lnTo>
                    <a:pt x="158816" y="165027"/>
                  </a:lnTo>
                  <a:lnTo>
                    <a:pt x="0" y="165027"/>
                  </a:lnTo>
                </a:path>
              </a:pathLst>
            </a:custGeom>
            <a:noFill/>
            <a:ln w="48869" cap="flat">
              <a:solidFill>
                <a:srgbClr val="00C425"/>
              </a:solid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6504FA4-68BF-4B48-BEFC-2C8588742F50}"/>
                </a:ext>
              </a:extLst>
            </p:cNvPr>
            <p:cNvSpPr/>
            <p:nvPr/>
          </p:nvSpPr>
          <p:spPr>
            <a:xfrm>
              <a:off x="3168200" y="3939468"/>
              <a:ext cx="164913" cy="158880"/>
            </a:xfrm>
            <a:custGeom>
              <a:avLst/>
              <a:gdLst>
                <a:gd name="connsiteX0" fmla="*/ 164914 w 164913"/>
                <a:gd name="connsiteY0" fmla="*/ 158880 h 158880"/>
                <a:gd name="connsiteX1" fmla="*/ 0 w 164913"/>
                <a:gd name="connsiteY1" fmla="*/ 158880 h 158880"/>
                <a:gd name="connsiteX2" fmla="*/ 0 w 164913"/>
                <a:gd name="connsiteY2" fmla="*/ 0 h 158880"/>
              </a:gdLst>
              <a:ahLst/>
              <a:cxnLst>
                <a:cxn ang="0">
                  <a:pos x="connsiteX0" y="connsiteY0"/>
                </a:cxn>
                <a:cxn ang="0">
                  <a:pos x="connsiteX1" y="connsiteY1"/>
                </a:cxn>
                <a:cxn ang="0">
                  <a:pos x="connsiteX2" y="connsiteY2"/>
                </a:cxn>
              </a:cxnLst>
              <a:rect l="l" t="t" r="r" b="b"/>
              <a:pathLst>
                <a:path w="164913" h="158880">
                  <a:moveTo>
                    <a:pt x="164914" y="158880"/>
                  </a:moveTo>
                  <a:lnTo>
                    <a:pt x="0" y="158880"/>
                  </a:lnTo>
                  <a:lnTo>
                    <a:pt x="0" y="0"/>
                  </a:lnTo>
                </a:path>
              </a:pathLst>
            </a:custGeom>
            <a:noFill/>
            <a:ln w="48869" cap="flat">
              <a:solidFill>
                <a:srgbClr val="00C425"/>
              </a:solid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7ADC4E5-EA69-2749-BC5A-6E52C57A629B}"/>
                </a:ext>
              </a:extLst>
            </p:cNvPr>
            <p:cNvSpPr/>
            <p:nvPr/>
          </p:nvSpPr>
          <p:spPr>
            <a:xfrm>
              <a:off x="3168200" y="3173257"/>
              <a:ext cx="158816" cy="164980"/>
            </a:xfrm>
            <a:custGeom>
              <a:avLst/>
              <a:gdLst>
                <a:gd name="connsiteX0" fmla="*/ 0 w 158816"/>
                <a:gd name="connsiteY0" fmla="*/ 164980 h 164980"/>
                <a:gd name="connsiteX1" fmla="*/ 0 w 158816"/>
                <a:gd name="connsiteY1" fmla="*/ 0 h 164980"/>
                <a:gd name="connsiteX2" fmla="*/ 158816 w 158816"/>
                <a:gd name="connsiteY2" fmla="*/ 0 h 164980"/>
              </a:gdLst>
              <a:ahLst/>
              <a:cxnLst>
                <a:cxn ang="0">
                  <a:pos x="connsiteX0" y="connsiteY0"/>
                </a:cxn>
                <a:cxn ang="0">
                  <a:pos x="connsiteX1" y="connsiteY1"/>
                </a:cxn>
                <a:cxn ang="0">
                  <a:pos x="connsiteX2" y="connsiteY2"/>
                </a:cxn>
              </a:cxnLst>
              <a:rect l="l" t="t" r="r" b="b"/>
              <a:pathLst>
                <a:path w="158816" h="164980">
                  <a:moveTo>
                    <a:pt x="0" y="164980"/>
                  </a:moveTo>
                  <a:lnTo>
                    <a:pt x="0" y="0"/>
                  </a:lnTo>
                  <a:lnTo>
                    <a:pt x="158816" y="0"/>
                  </a:lnTo>
                </a:path>
              </a:pathLst>
            </a:custGeom>
            <a:noFill/>
            <a:ln w="48869" cap="flat">
              <a:solidFill>
                <a:srgbClr val="00C425"/>
              </a:solid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2CFD5E2C-162C-8F47-AB8C-510E6FBA7B5D}"/>
                </a:ext>
              </a:extLst>
            </p:cNvPr>
            <p:cNvSpPr/>
            <p:nvPr/>
          </p:nvSpPr>
          <p:spPr>
            <a:xfrm rot="5400000">
              <a:off x="2954828" y="1271086"/>
              <a:ext cx="1372942" cy="1377006"/>
            </a:xfrm>
            <a:custGeom>
              <a:avLst/>
              <a:gdLst>
                <a:gd name="connsiteX0" fmla="*/ 0 w 1372942"/>
                <a:gd name="connsiteY0" fmla="*/ 0 h 1377006"/>
                <a:gd name="connsiteX1" fmla="*/ 1372943 w 1372942"/>
                <a:gd name="connsiteY1" fmla="*/ 0 h 1377006"/>
                <a:gd name="connsiteX2" fmla="*/ 1372943 w 1372942"/>
                <a:gd name="connsiteY2" fmla="*/ 1377007 h 1377006"/>
                <a:gd name="connsiteX3" fmla="*/ 0 w 1372942"/>
                <a:gd name="connsiteY3" fmla="*/ 1377007 h 1377006"/>
              </a:gdLst>
              <a:ahLst/>
              <a:cxnLst>
                <a:cxn ang="0">
                  <a:pos x="connsiteX0" y="connsiteY0"/>
                </a:cxn>
                <a:cxn ang="0">
                  <a:pos x="connsiteX1" y="connsiteY1"/>
                </a:cxn>
                <a:cxn ang="0">
                  <a:pos x="connsiteX2" y="connsiteY2"/>
                </a:cxn>
                <a:cxn ang="0">
                  <a:pos x="connsiteX3" y="connsiteY3"/>
                </a:cxn>
              </a:cxnLst>
              <a:rect l="l" t="t" r="r" b="b"/>
              <a:pathLst>
                <a:path w="1372942" h="1377006">
                  <a:moveTo>
                    <a:pt x="0" y="0"/>
                  </a:moveTo>
                  <a:lnTo>
                    <a:pt x="1372943" y="0"/>
                  </a:lnTo>
                  <a:lnTo>
                    <a:pt x="1372943" y="1377007"/>
                  </a:lnTo>
                  <a:lnTo>
                    <a:pt x="0" y="1377007"/>
                  </a:lnTo>
                  <a:close/>
                </a:path>
              </a:pathLst>
            </a:custGeom>
            <a:solidFill>
              <a:schemeClr val="tx1">
                <a:lumMod val="65000"/>
                <a:lumOff val="35000"/>
              </a:schemeClr>
            </a:solidFill>
            <a:ln w="4619"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C392B74-E627-C049-89F6-9DF820F63404}"/>
                </a:ext>
              </a:extLst>
            </p:cNvPr>
            <p:cNvSpPr/>
            <p:nvPr/>
          </p:nvSpPr>
          <p:spPr>
            <a:xfrm>
              <a:off x="1273260" y="2933735"/>
              <a:ext cx="1349014" cy="1352514"/>
            </a:xfrm>
            <a:custGeom>
              <a:avLst/>
              <a:gdLst>
                <a:gd name="connsiteX0" fmla="*/ 0 w 1349014"/>
                <a:gd name="connsiteY0" fmla="*/ 0 h 1352514"/>
                <a:gd name="connsiteX1" fmla="*/ 1349014 w 1349014"/>
                <a:gd name="connsiteY1" fmla="*/ 0 h 1352514"/>
                <a:gd name="connsiteX2" fmla="*/ 1349014 w 1349014"/>
                <a:gd name="connsiteY2" fmla="*/ 1352514 h 1352514"/>
                <a:gd name="connsiteX3" fmla="*/ 0 w 1349014"/>
                <a:gd name="connsiteY3" fmla="*/ 1352514 h 1352514"/>
              </a:gdLst>
              <a:ahLst/>
              <a:cxnLst>
                <a:cxn ang="0">
                  <a:pos x="connsiteX0" y="connsiteY0"/>
                </a:cxn>
                <a:cxn ang="0">
                  <a:pos x="connsiteX1" y="connsiteY1"/>
                </a:cxn>
                <a:cxn ang="0">
                  <a:pos x="connsiteX2" y="connsiteY2"/>
                </a:cxn>
                <a:cxn ang="0">
                  <a:pos x="connsiteX3" y="connsiteY3"/>
                </a:cxn>
              </a:cxnLst>
              <a:rect l="l" t="t" r="r" b="b"/>
              <a:pathLst>
                <a:path w="1349014" h="1352514">
                  <a:moveTo>
                    <a:pt x="0" y="0"/>
                  </a:moveTo>
                  <a:lnTo>
                    <a:pt x="1349014" y="0"/>
                  </a:lnTo>
                  <a:lnTo>
                    <a:pt x="1349014" y="1352514"/>
                  </a:lnTo>
                  <a:lnTo>
                    <a:pt x="0" y="1352514"/>
                  </a:lnTo>
                  <a:close/>
                </a:path>
              </a:pathLst>
            </a:custGeom>
            <a:solidFill>
              <a:schemeClr val="tx1">
                <a:lumMod val="65000"/>
                <a:lumOff val="35000"/>
              </a:schemeClr>
            </a:solidFill>
            <a:ln w="4619"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DCAF5DC-AD98-294D-B306-6A8ED8318C01}"/>
                </a:ext>
              </a:extLst>
            </p:cNvPr>
            <p:cNvSpPr/>
            <p:nvPr/>
          </p:nvSpPr>
          <p:spPr>
            <a:xfrm>
              <a:off x="1633141" y="3111982"/>
              <a:ext cx="626796" cy="184669"/>
            </a:xfrm>
            <a:custGeom>
              <a:avLst/>
              <a:gdLst>
                <a:gd name="connsiteX0" fmla="*/ 4039 w 626796"/>
                <a:gd name="connsiteY0" fmla="*/ 155272 h 184669"/>
                <a:gd name="connsiteX1" fmla="*/ 6649 w 626796"/>
                <a:gd name="connsiteY1" fmla="*/ 180625 h 184669"/>
                <a:gd name="connsiteX2" fmla="*/ 31991 w 626796"/>
                <a:gd name="connsiteY2" fmla="*/ 178018 h 184669"/>
                <a:gd name="connsiteX3" fmla="*/ 32957 w 626796"/>
                <a:gd name="connsiteY3" fmla="*/ 176715 h 184669"/>
                <a:gd name="connsiteX4" fmla="*/ 597822 w 626796"/>
                <a:gd name="connsiteY4" fmla="*/ 149726 h 184669"/>
                <a:gd name="connsiteX5" fmla="*/ 623090 w 626796"/>
                <a:gd name="connsiteY5" fmla="*/ 146353 h 184669"/>
                <a:gd name="connsiteX6" fmla="*/ 619718 w 626796"/>
                <a:gd name="connsiteY6" fmla="*/ 121074 h 184669"/>
                <a:gd name="connsiteX7" fmla="*/ 4039 w 626796"/>
                <a:gd name="connsiteY7" fmla="*/ 155272 h 18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96" h="184669">
                  <a:moveTo>
                    <a:pt x="4039" y="155272"/>
                  </a:moveTo>
                  <a:cubicBezTo>
                    <a:pt x="-2239" y="162994"/>
                    <a:pt x="-1070" y="174344"/>
                    <a:pt x="6649" y="180625"/>
                  </a:cubicBezTo>
                  <a:cubicBezTo>
                    <a:pt x="14368" y="186909"/>
                    <a:pt x="25714" y="185740"/>
                    <a:pt x="31991" y="178018"/>
                  </a:cubicBezTo>
                  <a:cubicBezTo>
                    <a:pt x="32333" y="177597"/>
                    <a:pt x="32657" y="177163"/>
                    <a:pt x="32957" y="176715"/>
                  </a:cubicBezTo>
                  <a:cubicBezTo>
                    <a:pt x="33557" y="175883"/>
                    <a:pt x="246421" y="-118401"/>
                    <a:pt x="597822" y="149726"/>
                  </a:cubicBezTo>
                  <a:cubicBezTo>
                    <a:pt x="605730" y="155776"/>
                    <a:pt x="617043" y="154265"/>
                    <a:pt x="623090" y="146353"/>
                  </a:cubicBezTo>
                  <a:cubicBezTo>
                    <a:pt x="629137" y="138441"/>
                    <a:pt x="627626" y="127124"/>
                    <a:pt x="619718" y="121074"/>
                  </a:cubicBezTo>
                  <a:cubicBezTo>
                    <a:pt x="238984" y="-169559"/>
                    <a:pt x="4686" y="154209"/>
                    <a:pt x="4039" y="155272"/>
                  </a:cubicBezTo>
                  <a:close/>
                </a:path>
              </a:pathLst>
            </a:custGeom>
            <a:solidFill>
              <a:srgbClr val="00C425"/>
            </a:solidFill>
            <a:ln w="4619"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DB38838-14F0-C845-8228-22582001C755}"/>
                </a:ext>
              </a:extLst>
            </p:cNvPr>
            <p:cNvSpPr/>
            <p:nvPr/>
          </p:nvSpPr>
          <p:spPr>
            <a:xfrm>
              <a:off x="1593295" y="3206775"/>
              <a:ext cx="694923" cy="285811"/>
            </a:xfrm>
            <a:custGeom>
              <a:avLst/>
              <a:gdLst>
                <a:gd name="connsiteX0" fmla="*/ 1063 w 694923"/>
                <a:gd name="connsiteY0" fmla="*/ 261644 h 285811"/>
                <a:gd name="connsiteX1" fmla="*/ 11974 w 694923"/>
                <a:gd name="connsiteY1" fmla="*/ 284750 h 285811"/>
                <a:gd name="connsiteX2" fmla="*/ 34646 w 694923"/>
                <a:gd name="connsiteY2" fmla="*/ 274907 h 285811"/>
                <a:gd name="connsiteX3" fmla="*/ 185240 w 694923"/>
                <a:gd name="connsiteY3" fmla="*/ 82661 h 285811"/>
                <a:gd name="connsiteX4" fmla="*/ 320312 w 694923"/>
                <a:gd name="connsiteY4" fmla="*/ 37095 h 285811"/>
                <a:gd name="connsiteX5" fmla="*/ 462729 w 694923"/>
                <a:gd name="connsiteY5" fmla="*/ 59000 h 285811"/>
                <a:gd name="connsiteX6" fmla="*/ 661365 w 694923"/>
                <a:gd name="connsiteY6" fmla="*/ 232206 h 285811"/>
                <a:gd name="connsiteX7" fmla="*/ 686019 w 694923"/>
                <a:gd name="connsiteY7" fmla="*/ 238630 h 285811"/>
                <a:gd name="connsiteX8" fmla="*/ 692445 w 694923"/>
                <a:gd name="connsiteY8" fmla="*/ 213966 h 285811"/>
                <a:gd name="connsiteX9" fmla="*/ 691853 w 694923"/>
                <a:gd name="connsiteY9" fmla="*/ 213028 h 285811"/>
                <a:gd name="connsiteX10" fmla="*/ 475987 w 694923"/>
                <a:gd name="connsiteY10" fmla="*/ 25403 h 285811"/>
                <a:gd name="connsiteX11" fmla="*/ 317309 w 694923"/>
                <a:gd name="connsiteY11" fmla="*/ 1095 h 285811"/>
                <a:gd name="connsiteX12" fmla="*/ 166069 w 694923"/>
                <a:gd name="connsiteY12" fmla="*/ 52161 h 285811"/>
                <a:gd name="connsiteX13" fmla="*/ 1063 w 694923"/>
                <a:gd name="connsiteY13" fmla="*/ 261644 h 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923" h="285811">
                  <a:moveTo>
                    <a:pt x="1063" y="261644"/>
                  </a:moveTo>
                  <a:cubicBezTo>
                    <a:pt x="-2300" y="271039"/>
                    <a:pt x="2583" y="281382"/>
                    <a:pt x="11974" y="284750"/>
                  </a:cubicBezTo>
                  <a:cubicBezTo>
                    <a:pt x="20945" y="287962"/>
                    <a:pt x="30867" y="283655"/>
                    <a:pt x="34646" y="274907"/>
                  </a:cubicBezTo>
                  <a:cubicBezTo>
                    <a:pt x="69892" y="185855"/>
                    <a:pt x="123201" y="121850"/>
                    <a:pt x="185240" y="82661"/>
                  </a:cubicBezTo>
                  <a:cubicBezTo>
                    <a:pt x="225937" y="56810"/>
                    <a:pt x="272275" y="41180"/>
                    <a:pt x="320312" y="37095"/>
                  </a:cubicBezTo>
                  <a:cubicBezTo>
                    <a:pt x="368839" y="33292"/>
                    <a:pt x="417588" y="40788"/>
                    <a:pt x="462729" y="59000"/>
                  </a:cubicBezTo>
                  <a:cubicBezTo>
                    <a:pt x="537102" y="88484"/>
                    <a:pt x="607133" y="146250"/>
                    <a:pt x="661365" y="232206"/>
                  </a:cubicBezTo>
                  <a:cubicBezTo>
                    <a:pt x="666400" y="240793"/>
                    <a:pt x="677441" y="243667"/>
                    <a:pt x="686019" y="238630"/>
                  </a:cubicBezTo>
                  <a:cubicBezTo>
                    <a:pt x="694602" y="233593"/>
                    <a:pt x="697480" y="222552"/>
                    <a:pt x="692445" y="213966"/>
                  </a:cubicBezTo>
                  <a:cubicBezTo>
                    <a:pt x="692255" y="213647"/>
                    <a:pt x="692061" y="213333"/>
                    <a:pt x="691853" y="213028"/>
                  </a:cubicBezTo>
                  <a:cubicBezTo>
                    <a:pt x="633279" y="120186"/>
                    <a:pt x="557104" y="57567"/>
                    <a:pt x="475987" y="25403"/>
                  </a:cubicBezTo>
                  <a:cubicBezTo>
                    <a:pt x="425686" y="5130"/>
                    <a:pt x="371371" y="-3189"/>
                    <a:pt x="317309" y="1095"/>
                  </a:cubicBezTo>
                  <a:cubicBezTo>
                    <a:pt x="263521" y="5680"/>
                    <a:pt x="211635" y="23199"/>
                    <a:pt x="166069" y="52161"/>
                  </a:cubicBezTo>
                  <a:cubicBezTo>
                    <a:pt x="97470" y="95323"/>
                    <a:pt x="39035" y="165105"/>
                    <a:pt x="1063" y="261644"/>
                  </a:cubicBezTo>
                  <a:close/>
                </a:path>
              </a:pathLst>
            </a:custGeom>
            <a:solidFill>
              <a:srgbClr val="00C425"/>
            </a:solidFill>
            <a:ln w="4619"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790EE46-6E6A-7148-8CE4-4F31866E40E9}"/>
                </a:ext>
              </a:extLst>
            </p:cNvPr>
            <p:cNvSpPr/>
            <p:nvPr/>
          </p:nvSpPr>
          <p:spPr>
            <a:xfrm>
              <a:off x="2246213" y="3463204"/>
              <a:ext cx="74342" cy="372730"/>
            </a:xfrm>
            <a:custGeom>
              <a:avLst/>
              <a:gdLst>
                <a:gd name="connsiteX0" fmla="*/ 35101 w 74342"/>
                <a:gd name="connsiteY0" fmla="*/ 12009 h 372730"/>
                <a:gd name="connsiteX1" fmla="*/ 12004 w 74342"/>
                <a:gd name="connsiteY1" fmla="*/ 1056 h 372730"/>
                <a:gd name="connsiteX2" fmla="*/ 1056 w 74342"/>
                <a:gd name="connsiteY2" fmla="*/ 24163 h 372730"/>
                <a:gd name="connsiteX3" fmla="*/ 18055 w 74342"/>
                <a:gd name="connsiteY3" fmla="*/ 347653 h 372730"/>
                <a:gd name="connsiteX4" fmla="*/ 27594 w 74342"/>
                <a:gd name="connsiteY4" fmla="*/ 371291 h 372730"/>
                <a:gd name="connsiteX5" fmla="*/ 51223 w 74342"/>
                <a:gd name="connsiteY5" fmla="*/ 361748 h 372730"/>
                <a:gd name="connsiteX6" fmla="*/ 35101 w 74342"/>
                <a:gd name="connsiteY6" fmla="*/ 12009 h 37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342" h="372730">
                  <a:moveTo>
                    <a:pt x="35101" y="12009"/>
                  </a:moveTo>
                  <a:cubicBezTo>
                    <a:pt x="31747" y="2604"/>
                    <a:pt x="21404" y="-2299"/>
                    <a:pt x="12004" y="1056"/>
                  </a:cubicBezTo>
                  <a:cubicBezTo>
                    <a:pt x="2603" y="4411"/>
                    <a:pt x="-2298" y="14758"/>
                    <a:pt x="1056" y="24163"/>
                  </a:cubicBezTo>
                  <a:cubicBezTo>
                    <a:pt x="1287" y="24717"/>
                    <a:pt x="72518" y="220660"/>
                    <a:pt x="18055" y="347653"/>
                  </a:cubicBezTo>
                  <a:cubicBezTo>
                    <a:pt x="14166" y="356817"/>
                    <a:pt x="18434" y="367400"/>
                    <a:pt x="27594" y="371291"/>
                  </a:cubicBezTo>
                  <a:cubicBezTo>
                    <a:pt x="36755" y="375182"/>
                    <a:pt x="47333" y="370912"/>
                    <a:pt x="51223" y="361748"/>
                  </a:cubicBezTo>
                  <a:cubicBezTo>
                    <a:pt x="111322" y="221677"/>
                    <a:pt x="35286" y="12702"/>
                    <a:pt x="35101" y="12009"/>
                  </a:cubicBezTo>
                  <a:close/>
                </a:path>
              </a:pathLst>
            </a:custGeom>
            <a:solidFill>
              <a:srgbClr val="00C425"/>
            </a:solidFill>
            <a:ln w="4619"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45E7144-78BD-534B-B135-060C04BBECC4}"/>
                </a:ext>
              </a:extLst>
            </p:cNvPr>
            <p:cNvSpPr/>
            <p:nvPr/>
          </p:nvSpPr>
          <p:spPr>
            <a:xfrm>
              <a:off x="2010690" y="3812058"/>
              <a:ext cx="118308" cy="268250"/>
            </a:xfrm>
            <a:custGeom>
              <a:avLst/>
              <a:gdLst>
                <a:gd name="connsiteX0" fmla="*/ 46258 w 118308"/>
                <a:gd name="connsiteY0" fmla="*/ 25510 h 268250"/>
                <a:gd name="connsiteX1" fmla="*/ 37180 w 118308"/>
                <a:gd name="connsiteY1" fmla="*/ 1594 h 268250"/>
                <a:gd name="connsiteX2" fmla="*/ 13275 w 118308"/>
                <a:gd name="connsiteY2" fmla="*/ 10675 h 268250"/>
                <a:gd name="connsiteX3" fmla="*/ 88572 w 118308"/>
                <a:gd name="connsiteY3" fmla="*/ 263969 h 268250"/>
                <a:gd name="connsiteX4" fmla="*/ 114029 w 118308"/>
                <a:gd name="connsiteY4" fmla="*/ 261861 h 268250"/>
                <a:gd name="connsiteX5" fmla="*/ 113147 w 118308"/>
                <a:gd name="connsiteY5" fmla="*/ 237535 h 268250"/>
                <a:gd name="connsiteX6" fmla="*/ 46258 w 118308"/>
                <a:gd name="connsiteY6" fmla="*/ 25510 h 26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08" h="268250">
                  <a:moveTo>
                    <a:pt x="46258" y="25510"/>
                  </a:moveTo>
                  <a:cubicBezTo>
                    <a:pt x="50350" y="16396"/>
                    <a:pt x="46290" y="5689"/>
                    <a:pt x="37180" y="1594"/>
                  </a:cubicBezTo>
                  <a:cubicBezTo>
                    <a:pt x="28071" y="-2500"/>
                    <a:pt x="17368" y="1562"/>
                    <a:pt x="13275" y="10675"/>
                  </a:cubicBezTo>
                  <a:cubicBezTo>
                    <a:pt x="13275" y="11045"/>
                    <a:pt x="-46778" y="138454"/>
                    <a:pt x="88572" y="263969"/>
                  </a:cubicBezTo>
                  <a:cubicBezTo>
                    <a:pt x="96184" y="270420"/>
                    <a:pt x="107581" y="269472"/>
                    <a:pt x="114029" y="261861"/>
                  </a:cubicBezTo>
                  <a:cubicBezTo>
                    <a:pt x="120058" y="254740"/>
                    <a:pt x="119674" y="244199"/>
                    <a:pt x="113147" y="237535"/>
                  </a:cubicBezTo>
                  <a:cubicBezTo>
                    <a:pt x="-2893" y="129905"/>
                    <a:pt x="46119" y="25787"/>
                    <a:pt x="46258" y="25510"/>
                  </a:cubicBezTo>
                  <a:close/>
                </a:path>
              </a:pathLst>
            </a:custGeom>
            <a:solidFill>
              <a:srgbClr val="00C425"/>
            </a:solidFill>
            <a:ln w="4619"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59162-21EC-874F-A5FD-5CB6CC882C92}"/>
                </a:ext>
              </a:extLst>
            </p:cNvPr>
            <p:cNvSpPr/>
            <p:nvPr/>
          </p:nvSpPr>
          <p:spPr>
            <a:xfrm>
              <a:off x="1800246" y="3984008"/>
              <a:ext cx="215069" cy="124056"/>
            </a:xfrm>
            <a:custGeom>
              <a:avLst/>
              <a:gdLst>
                <a:gd name="connsiteX0" fmla="*/ 17877 w 215069"/>
                <a:gd name="connsiteY0" fmla="*/ 72887 h 124056"/>
                <a:gd name="connsiteX1" fmla="*/ 17877 w 215069"/>
                <a:gd name="connsiteY1" fmla="*/ 72887 h 124056"/>
                <a:gd name="connsiteX2" fmla="*/ 16214 w 215069"/>
                <a:gd name="connsiteY2" fmla="*/ 71408 h 124056"/>
                <a:gd name="connsiteX3" fmla="*/ 13997 w 215069"/>
                <a:gd name="connsiteY3" fmla="*/ 69467 h 124056"/>
                <a:gd name="connsiteX4" fmla="*/ 98394 w 215069"/>
                <a:gd name="connsiteY4" fmla="*/ 4029 h 124056"/>
                <a:gd name="connsiteX5" fmla="*/ 214250 w 215069"/>
                <a:gd name="connsiteY5" fmla="*/ 100661 h 124056"/>
                <a:gd name="connsiteX6" fmla="*/ 202401 w 215069"/>
                <a:gd name="connsiteY6" fmla="*/ 123236 h 124056"/>
                <a:gd name="connsiteX7" fmla="*/ 179835 w 215069"/>
                <a:gd name="connsiteY7" fmla="*/ 111382 h 124056"/>
                <a:gd name="connsiteX8" fmla="*/ 109111 w 215069"/>
                <a:gd name="connsiteY8" fmla="*/ 38504 h 124056"/>
                <a:gd name="connsiteX9" fmla="*/ 40928 w 215069"/>
                <a:gd name="connsiteY9" fmla="*/ 93313 h 124056"/>
                <a:gd name="connsiteX10" fmla="*/ 18062 w 215069"/>
                <a:gd name="connsiteY10" fmla="*/ 109025 h 124056"/>
                <a:gd name="connsiteX11" fmla="*/ 0 w 215069"/>
                <a:gd name="connsiteY11" fmla="*/ 90956 h 124056"/>
                <a:gd name="connsiteX12" fmla="*/ 18062 w 215069"/>
                <a:gd name="connsiteY12" fmla="*/ 72887 h 124056"/>
                <a:gd name="connsiteX13" fmla="*/ 16399 w 215069"/>
                <a:gd name="connsiteY13" fmla="*/ 71408 h 124056"/>
                <a:gd name="connsiteX14" fmla="*/ 17877 w 215069"/>
                <a:gd name="connsiteY14" fmla="*/ 72887 h 12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069" h="124056">
                  <a:moveTo>
                    <a:pt x="17877" y="72887"/>
                  </a:moveTo>
                  <a:lnTo>
                    <a:pt x="17877" y="72887"/>
                  </a:lnTo>
                  <a:lnTo>
                    <a:pt x="16214" y="71408"/>
                  </a:lnTo>
                  <a:cubicBezTo>
                    <a:pt x="14644" y="70853"/>
                    <a:pt x="13350" y="70206"/>
                    <a:pt x="13997" y="69467"/>
                  </a:cubicBezTo>
                  <a:cubicBezTo>
                    <a:pt x="29795" y="51536"/>
                    <a:pt x="61531" y="15536"/>
                    <a:pt x="98394" y="4029"/>
                  </a:cubicBezTo>
                  <a:cubicBezTo>
                    <a:pt x="140292" y="-9049"/>
                    <a:pt x="184870" y="6340"/>
                    <a:pt x="214250" y="100661"/>
                  </a:cubicBezTo>
                  <a:cubicBezTo>
                    <a:pt x="217211" y="110167"/>
                    <a:pt x="211903" y="120273"/>
                    <a:pt x="202401" y="123236"/>
                  </a:cubicBezTo>
                  <a:cubicBezTo>
                    <a:pt x="192898" y="126198"/>
                    <a:pt x="182796" y="120888"/>
                    <a:pt x="179835" y="111382"/>
                  </a:cubicBezTo>
                  <a:cubicBezTo>
                    <a:pt x="158816" y="43957"/>
                    <a:pt x="132578" y="31156"/>
                    <a:pt x="109111" y="38504"/>
                  </a:cubicBezTo>
                  <a:cubicBezTo>
                    <a:pt x="81764" y="47007"/>
                    <a:pt x="54509" y="77924"/>
                    <a:pt x="40928" y="93313"/>
                  </a:cubicBezTo>
                  <a:cubicBezTo>
                    <a:pt x="32521" y="102832"/>
                    <a:pt x="27070" y="109025"/>
                    <a:pt x="18062" y="109025"/>
                  </a:cubicBezTo>
                  <a:cubicBezTo>
                    <a:pt x="8089" y="109025"/>
                    <a:pt x="0" y="100933"/>
                    <a:pt x="0" y="90956"/>
                  </a:cubicBezTo>
                  <a:cubicBezTo>
                    <a:pt x="0" y="80978"/>
                    <a:pt x="8089" y="72887"/>
                    <a:pt x="18062" y="72887"/>
                  </a:cubicBezTo>
                  <a:lnTo>
                    <a:pt x="16399" y="71408"/>
                  </a:lnTo>
                  <a:cubicBezTo>
                    <a:pt x="18755" y="72332"/>
                    <a:pt x="22358" y="72887"/>
                    <a:pt x="17877" y="72887"/>
                  </a:cubicBezTo>
                  <a:close/>
                </a:path>
              </a:pathLst>
            </a:custGeom>
            <a:solidFill>
              <a:srgbClr val="00C425"/>
            </a:solidFill>
            <a:ln w="4619"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C1EF469D-E80A-DF4B-84F4-ADA334895633}"/>
                </a:ext>
              </a:extLst>
            </p:cNvPr>
            <p:cNvSpPr/>
            <p:nvPr/>
          </p:nvSpPr>
          <p:spPr>
            <a:xfrm>
              <a:off x="1627758" y="3599826"/>
              <a:ext cx="353846" cy="401980"/>
            </a:xfrm>
            <a:custGeom>
              <a:avLst/>
              <a:gdLst>
                <a:gd name="connsiteX0" fmla="*/ 351537 w 353846"/>
                <a:gd name="connsiteY0" fmla="*/ 26873 h 401980"/>
                <a:gd name="connsiteX1" fmla="*/ 344631 w 353846"/>
                <a:gd name="connsiteY1" fmla="*/ 2311 h 401980"/>
                <a:gd name="connsiteX2" fmla="*/ 320079 w 353846"/>
                <a:gd name="connsiteY2" fmla="*/ 9219 h 401980"/>
                <a:gd name="connsiteX3" fmla="*/ 10022 w 353846"/>
                <a:gd name="connsiteY3" fmla="*/ 367739 h 401980"/>
                <a:gd name="connsiteX4" fmla="*/ 1892 w 353846"/>
                <a:gd name="connsiteY4" fmla="*/ 391955 h 401980"/>
                <a:gd name="connsiteX5" fmla="*/ 26098 w 353846"/>
                <a:gd name="connsiteY5" fmla="*/ 400088 h 401980"/>
                <a:gd name="connsiteX6" fmla="*/ 351537 w 353846"/>
                <a:gd name="connsiteY6" fmla="*/ 26873 h 4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846" h="401980">
                  <a:moveTo>
                    <a:pt x="351537" y="26873"/>
                  </a:moveTo>
                  <a:cubicBezTo>
                    <a:pt x="356411" y="18180"/>
                    <a:pt x="353320" y="7186"/>
                    <a:pt x="344631" y="2311"/>
                  </a:cubicBezTo>
                  <a:cubicBezTo>
                    <a:pt x="335942" y="-2565"/>
                    <a:pt x="324952" y="527"/>
                    <a:pt x="320079" y="9219"/>
                  </a:cubicBezTo>
                  <a:cubicBezTo>
                    <a:pt x="319617" y="10051"/>
                    <a:pt x="163018" y="291118"/>
                    <a:pt x="10022" y="367739"/>
                  </a:cubicBezTo>
                  <a:cubicBezTo>
                    <a:pt x="1093" y="372180"/>
                    <a:pt x="-2548" y="383022"/>
                    <a:pt x="1892" y="391955"/>
                  </a:cubicBezTo>
                  <a:cubicBezTo>
                    <a:pt x="6331" y="400888"/>
                    <a:pt x="17168" y="404529"/>
                    <a:pt x="26098" y="400088"/>
                  </a:cubicBezTo>
                  <a:cubicBezTo>
                    <a:pt x="189164" y="318199"/>
                    <a:pt x="351075" y="27889"/>
                    <a:pt x="351537" y="26873"/>
                  </a:cubicBezTo>
                  <a:close/>
                </a:path>
              </a:pathLst>
            </a:custGeom>
            <a:solidFill>
              <a:srgbClr val="00C425"/>
            </a:solidFill>
            <a:ln w="4619"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8E2F1B0-58FD-E54D-8055-60EF061C6969}"/>
                </a:ext>
              </a:extLst>
            </p:cNvPr>
            <p:cNvSpPr/>
            <p:nvPr/>
          </p:nvSpPr>
          <p:spPr>
            <a:xfrm>
              <a:off x="1575013" y="3496538"/>
              <a:ext cx="475372" cy="566032"/>
            </a:xfrm>
            <a:custGeom>
              <a:avLst/>
              <a:gdLst>
                <a:gd name="connsiteX0" fmla="*/ 8304 w 475372"/>
                <a:gd name="connsiteY0" fmla="*/ 365569 h 566032"/>
                <a:gd name="connsiteX1" fmla="*/ 2830 w 475372"/>
                <a:gd name="connsiteY1" fmla="*/ 390408 h 566032"/>
                <a:gd name="connsiteX2" fmla="*/ 27659 w 475372"/>
                <a:gd name="connsiteY2" fmla="*/ 395885 h 566032"/>
                <a:gd name="connsiteX3" fmla="*/ 178622 w 475372"/>
                <a:gd name="connsiteY3" fmla="*/ 261867 h 566032"/>
                <a:gd name="connsiteX4" fmla="*/ 284869 w 475372"/>
                <a:gd name="connsiteY4" fmla="*/ 126139 h 566032"/>
                <a:gd name="connsiteX5" fmla="*/ 286717 w 475372"/>
                <a:gd name="connsiteY5" fmla="*/ 123598 h 566032"/>
                <a:gd name="connsiteX6" fmla="*/ 295540 w 475372"/>
                <a:gd name="connsiteY6" fmla="*/ 111305 h 566032"/>
                <a:gd name="connsiteX7" fmla="*/ 281035 w 475372"/>
                <a:gd name="connsiteY7" fmla="*/ 100722 h 566032"/>
                <a:gd name="connsiteX8" fmla="*/ 295633 w 475372"/>
                <a:gd name="connsiteY8" fmla="*/ 111352 h 566032"/>
                <a:gd name="connsiteX9" fmla="*/ 296187 w 475372"/>
                <a:gd name="connsiteY9" fmla="*/ 110520 h 566032"/>
                <a:gd name="connsiteX10" fmla="*/ 300298 w 475372"/>
                <a:gd name="connsiteY10" fmla="*/ 104835 h 566032"/>
                <a:gd name="connsiteX11" fmla="*/ 304918 w 475372"/>
                <a:gd name="connsiteY11" fmla="*/ 98597 h 566032"/>
                <a:gd name="connsiteX12" fmla="*/ 387559 w 475372"/>
                <a:gd name="connsiteY12" fmla="*/ 35886 h 566032"/>
                <a:gd name="connsiteX13" fmla="*/ 428534 w 475372"/>
                <a:gd name="connsiteY13" fmla="*/ 76322 h 566032"/>
                <a:gd name="connsiteX14" fmla="*/ 435971 w 475372"/>
                <a:gd name="connsiteY14" fmla="*/ 191854 h 566032"/>
                <a:gd name="connsiteX15" fmla="*/ 145871 w 475372"/>
                <a:gd name="connsiteY15" fmla="*/ 531057 h 566032"/>
                <a:gd name="connsiteX16" fmla="*/ 135130 w 475372"/>
                <a:gd name="connsiteY16" fmla="*/ 554187 h 566032"/>
                <a:gd name="connsiteX17" fmla="*/ 158251 w 475372"/>
                <a:gd name="connsiteY17" fmla="*/ 564931 h 566032"/>
                <a:gd name="connsiteX18" fmla="*/ 471680 w 475372"/>
                <a:gd name="connsiteY18" fmla="*/ 196938 h 566032"/>
                <a:gd name="connsiteX19" fmla="*/ 462441 w 475372"/>
                <a:gd name="connsiteY19" fmla="*/ 63891 h 566032"/>
                <a:gd name="connsiteX20" fmla="*/ 388530 w 475372"/>
                <a:gd name="connsiteY20" fmla="*/ 24 h 566032"/>
                <a:gd name="connsiteX21" fmla="*/ 276000 w 475372"/>
                <a:gd name="connsiteY21" fmla="*/ 77431 h 566032"/>
                <a:gd name="connsiteX22" fmla="*/ 271381 w 475372"/>
                <a:gd name="connsiteY22" fmla="*/ 83624 h 566032"/>
                <a:gd name="connsiteX23" fmla="*/ 267177 w 475372"/>
                <a:gd name="connsiteY23" fmla="*/ 89446 h 566032"/>
                <a:gd name="connsiteX24" fmla="*/ 266530 w 475372"/>
                <a:gd name="connsiteY24" fmla="*/ 90232 h 566032"/>
                <a:gd name="connsiteX25" fmla="*/ 266530 w 475372"/>
                <a:gd name="connsiteY25" fmla="*/ 90232 h 566032"/>
                <a:gd name="connsiteX26" fmla="*/ 257615 w 475372"/>
                <a:gd name="connsiteY26" fmla="*/ 102525 h 566032"/>
                <a:gd name="connsiteX27" fmla="*/ 257615 w 475372"/>
                <a:gd name="connsiteY27" fmla="*/ 102525 h 566032"/>
                <a:gd name="connsiteX28" fmla="*/ 257615 w 475372"/>
                <a:gd name="connsiteY28" fmla="*/ 102525 h 566032"/>
                <a:gd name="connsiteX29" fmla="*/ 257615 w 475372"/>
                <a:gd name="connsiteY29" fmla="*/ 102525 h 566032"/>
                <a:gd name="connsiteX30" fmla="*/ 255767 w 475372"/>
                <a:gd name="connsiteY30" fmla="*/ 105066 h 566032"/>
                <a:gd name="connsiteX31" fmla="*/ 151599 w 475372"/>
                <a:gd name="connsiteY31" fmla="*/ 238114 h 566032"/>
                <a:gd name="connsiteX32" fmla="*/ 8304 w 475372"/>
                <a:gd name="connsiteY32" fmla="*/ 365569 h 5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5372" h="566032">
                  <a:moveTo>
                    <a:pt x="8304" y="365569"/>
                  </a:moveTo>
                  <a:cubicBezTo>
                    <a:pt x="-67" y="370916"/>
                    <a:pt x="-2515" y="382035"/>
                    <a:pt x="2830" y="390408"/>
                  </a:cubicBezTo>
                  <a:cubicBezTo>
                    <a:pt x="8174" y="398777"/>
                    <a:pt x="19289" y="401231"/>
                    <a:pt x="27659" y="395885"/>
                  </a:cubicBezTo>
                  <a:cubicBezTo>
                    <a:pt x="84432" y="359654"/>
                    <a:pt x="135154" y="310991"/>
                    <a:pt x="178622" y="261867"/>
                  </a:cubicBezTo>
                  <a:cubicBezTo>
                    <a:pt x="222091" y="212743"/>
                    <a:pt x="257707" y="163896"/>
                    <a:pt x="284869" y="126139"/>
                  </a:cubicBezTo>
                  <a:lnTo>
                    <a:pt x="286717" y="123598"/>
                  </a:lnTo>
                  <a:cubicBezTo>
                    <a:pt x="298312" y="107562"/>
                    <a:pt x="280527" y="131962"/>
                    <a:pt x="295540" y="111305"/>
                  </a:cubicBezTo>
                  <a:lnTo>
                    <a:pt x="281035" y="100722"/>
                  </a:lnTo>
                  <a:lnTo>
                    <a:pt x="295633" y="111352"/>
                  </a:lnTo>
                  <a:lnTo>
                    <a:pt x="296187" y="110520"/>
                  </a:lnTo>
                  <a:lnTo>
                    <a:pt x="300298" y="104835"/>
                  </a:lnTo>
                  <a:lnTo>
                    <a:pt x="304918" y="98597"/>
                  </a:lnTo>
                  <a:cubicBezTo>
                    <a:pt x="337947" y="53770"/>
                    <a:pt x="366079" y="35331"/>
                    <a:pt x="387559" y="35886"/>
                  </a:cubicBezTo>
                  <a:cubicBezTo>
                    <a:pt x="405067" y="36348"/>
                    <a:pt x="419341" y="51644"/>
                    <a:pt x="428534" y="76322"/>
                  </a:cubicBezTo>
                  <a:cubicBezTo>
                    <a:pt x="439297" y="105344"/>
                    <a:pt x="442392" y="145965"/>
                    <a:pt x="435971" y="191854"/>
                  </a:cubicBezTo>
                  <a:cubicBezTo>
                    <a:pt x="418926" y="311176"/>
                    <a:pt x="335314" y="461646"/>
                    <a:pt x="145871" y="531057"/>
                  </a:cubicBezTo>
                  <a:cubicBezTo>
                    <a:pt x="136521" y="534477"/>
                    <a:pt x="131712" y="544833"/>
                    <a:pt x="135130" y="554187"/>
                  </a:cubicBezTo>
                  <a:cubicBezTo>
                    <a:pt x="138549" y="563541"/>
                    <a:pt x="148901" y="568351"/>
                    <a:pt x="158251" y="564931"/>
                  </a:cubicBezTo>
                  <a:cubicBezTo>
                    <a:pt x="362753" y="490020"/>
                    <a:pt x="453109" y="326611"/>
                    <a:pt x="471680" y="196938"/>
                  </a:cubicBezTo>
                  <a:cubicBezTo>
                    <a:pt x="479071" y="145272"/>
                    <a:pt x="475052" y="98366"/>
                    <a:pt x="462441" y="63891"/>
                  </a:cubicBezTo>
                  <a:cubicBezTo>
                    <a:pt x="448028" y="25072"/>
                    <a:pt x="422390" y="902"/>
                    <a:pt x="388530" y="24"/>
                  </a:cubicBezTo>
                  <a:cubicBezTo>
                    <a:pt x="355824" y="-854"/>
                    <a:pt x="316928" y="21883"/>
                    <a:pt x="276000" y="77431"/>
                  </a:cubicBezTo>
                  <a:lnTo>
                    <a:pt x="271381" y="83624"/>
                  </a:lnTo>
                  <a:lnTo>
                    <a:pt x="267177" y="89446"/>
                  </a:lnTo>
                  <a:cubicBezTo>
                    <a:pt x="266946" y="89678"/>
                    <a:pt x="266761" y="89955"/>
                    <a:pt x="266530" y="90232"/>
                  </a:cubicBezTo>
                  <a:lnTo>
                    <a:pt x="266530" y="90232"/>
                  </a:lnTo>
                  <a:lnTo>
                    <a:pt x="257615" y="102525"/>
                  </a:lnTo>
                  <a:lnTo>
                    <a:pt x="257615" y="102525"/>
                  </a:lnTo>
                  <a:cubicBezTo>
                    <a:pt x="256368" y="104281"/>
                    <a:pt x="254843" y="106360"/>
                    <a:pt x="257615" y="102525"/>
                  </a:cubicBezTo>
                  <a:lnTo>
                    <a:pt x="257615" y="102525"/>
                  </a:lnTo>
                  <a:lnTo>
                    <a:pt x="255767" y="105066"/>
                  </a:lnTo>
                  <a:cubicBezTo>
                    <a:pt x="228651" y="142499"/>
                    <a:pt x="193266" y="190976"/>
                    <a:pt x="151599" y="238114"/>
                  </a:cubicBezTo>
                  <a:cubicBezTo>
                    <a:pt x="109931" y="285251"/>
                    <a:pt x="61797" y="331371"/>
                    <a:pt x="8304" y="365569"/>
                  </a:cubicBezTo>
                  <a:close/>
                </a:path>
              </a:pathLst>
            </a:custGeom>
            <a:solidFill>
              <a:srgbClr val="00C425"/>
            </a:solidFill>
            <a:ln w="4619"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C62D224-D3AB-3B4B-88CB-7FF14F9ACC60}"/>
                </a:ext>
              </a:extLst>
            </p:cNvPr>
            <p:cNvSpPr/>
            <p:nvPr/>
          </p:nvSpPr>
          <p:spPr>
            <a:xfrm>
              <a:off x="1578998" y="3294114"/>
              <a:ext cx="714493" cy="643927"/>
            </a:xfrm>
            <a:custGeom>
              <a:avLst/>
              <a:gdLst>
                <a:gd name="connsiteX0" fmla="*/ 4642 w 714493"/>
                <a:gd name="connsiteY0" fmla="*/ 313129 h 643927"/>
                <a:gd name="connsiteX1" fmla="*/ 5959 w 714493"/>
                <a:gd name="connsiteY1" fmla="*/ 338616 h 643927"/>
                <a:gd name="connsiteX2" fmla="*/ 31435 w 714493"/>
                <a:gd name="connsiteY2" fmla="*/ 337299 h 643927"/>
                <a:gd name="connsiteX3" fmla="*/ 102805 w 714493"/>
                <a:gd name="connsiteY3" fmla="*/ 248755 h 643927"/>
                <a:gd name="connsiteX4" fmla="*/ 219077 w 714493"/>
                <a:gd name="connsiteY4" fmla="*/ 112149 h 643927"/>
                <a:gd name="connsiteX5" fmla="*/ 566181 w 714493"/>
                <a:gd name="connsiteY5" fmla="*/ 146116 h 643927"/>
                <a:gd name="connsiteX6" fmla="*/ 611867 w 714493"/>
                <a:gd name="connsiteY6" fmla="*/ 393216 h 643927"/>
                <a:gd name="connsiteX7" fmla="*/ 687811 w 714493"/>
                <a:gd name="connsiteY7" fmla="*/ 641703 h 643927"/>
                <a:gd name="connsiteX8" fmla="*/ 712271 w 714493"/>
                <a:gd name="connsiteY8" fmla="*/ 634563 h 643927"/>
                <a:gd name="connsiteX9" fmla="*/ 705134 w 714493"/>
                <a:gd name="connsiteY9" fmla="*/ 610094 h 643927"/>
                <a:gd name="connsiteX10" fmla="*/ 647714 w 714493"/>
                <a:gd name="connsiteY10" fmla="*/ 396867 h 643927"/>
                <a:gd name="connsiteX11" fmla="*/ 592281 w 714493"/>
                <a:gd name="connsiteY11" fmla="*/ 121299 h 643927"/>
                <a:gd name="connsiteX12" fmla="*/ 194224 w 714493"/>
                <a:gd name="connsiteY12" fmla="*/ 86039 h 643927"/>
                <a:gd name="connsiteX13" fmla="*/ 74119 w 714493"/>
                <a:gd name="connsiteY13" fmla="*/ 226757 h 643927"/>
                <a:gd name="connsiteX14" fmla="*/ 4642 w 714493"/>
                <a:gd name="connsiteY14" fmla="*/ 313129 h 64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493" h="643927">
                  <a:moveTo>
                    <a:pt x="4642" y="313129"/>
                  </a:moveTo>
                  <a:cubicBezTo>
                    <a:pt x="-2028" y="320533"/>
                    <a:pt x="-1441" y="331942"/>
                    <a:pt x="5959" y="338616"/>
                  </a:cubicBezTo>
                  <a:cubicBezTo>
                    <a:pt x="13359" y="345289"/>
                    <a:pt x="24765" y="344702"/>
                    <a:pt x="31435" y="337299"/>
                  </a:cubicBezTo>
                  <a:cubicBezTo>
                    <a:pt x="54532" y="311512"/>
                    <a:pt x="78276" y="280734"/>
                    <a:pt x="102805" y="248755"/>
                  </a:cubicBezTo>
                  <a:cubicBezTo>
                    <a:pt x="139114" y="201525"/>
                    <a:pt x="177456" y="151707"/>
                    <a:pt x="219077" y="112149"/>
                  </a:cubicBezTo>
                  <a:cubicBezTo>
                    <a:pt x="309387" y="26470"/>
                    <a:pt x="418405" y="-9807"/>
                    <a:pt x="566181" y="146116"/>
                  </a:cubicBezTo>
                  <a:cubicBezTo>
                    <a:pt x="630345" y="213864"/>
                    <a:pt x="620829" y="306567"/>
                    <a:pt x="611867" y="393216"/>
                  </a:cubicBezTo>
                  <a:cubicBezTo>
                    <a:pt x="601381" y="494885"/>
                    <a:pt x="591681" y="588974"/>
                    <a:pt x="687811" y="641703"/>
                  </a:cubicBezTo>
                  <a:cubicBezTo>
                    <a:pt x="696537" y="646491"/>
                    <a:pt x="707485" y="643293"/>
                    <a:pt x="712271" y="634563"/>
                  </a:cubicBezTo>
                  <a:cubicBezTo>
                    <a:pt x="717057" y="625834"/>
                    <a:pt x="713860" y="614881"/>
                    <a:pt x="705134" y="610094"/>
                  </a:cubicBezTo>
                  <a:cubicBezTo>
                    <a:pt x="629976" y="568826"/>
                    <a:pt x="638522" y="486150"/>
                    <a:pt x="647714" y="396867"/>
                  </a:cubicBezTo>
                  <a:cubicBezTo>
                    <a:pt x="657461" y="302269"/>
                    <a:pt x="667901" y="201109"/>
                    <a:pt x="592281" y="121299"/>
                  </a:cubicBezTo>
                  <a:cubicBezTo>
                    <a:pt x="424365" y="-55927"/>
                    <a:pt x="298808" y="-13134"/>
                    <a:pt x="194224" y="86039"/>
                  </a:cubicBezTo>
                  <a:cubicBezTo>
                    <a:pt x="150709" y="127353"/>
                    <a:pt x="111444" y="178465"/>
                    <a:pt x="74119" y="226757"/>
                  </a:cubicBezTo>
                  <a:cubicBezTo>
                    <a:pt x="50375" y="257905"/>
                    <a:pt x="27324" y="287897"/>
                    <a:pt x="4642" y="313129"/>
                  </a:cubicBezTo>
                  <a:close/>
                </a:path>
              </a:pathLst>
            </a:custGeom>
            <a:solidFill>
              <a:srgbClr val="00C425"/>
            </a:solidFill>
            <a:ln w="4619"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0834220-BA15-3845-A3D5-6E93407AB44C}"/>
                </a:ext>
              </a:extLst>
            </p:cNvPr>
            <p:cNvSpPr/>
            <p:nvPr/>
          </p:nvSpPr>
          <p:spPr>
            <a:xfrm>
              <a:off x="1581802" y="3408389"/>
              <a:ext cx="672285" cy="596128"/>
            </a:xfrm>
            <a:custGeom>
              <a:avLst/>
              <a:gdLst>
                <a:gd name="connsiteX0" fmla="*/ 646388 w 672285"/>
                <a:gd name="connsiteY0" fmla="*/ 594298 h 596128"/>
                <a:gd name="connsiteX1" fmla="*/ 670456 w 672285"/>
                <a:gd name="connsiteY1" fmla="*/ 586026 h 596128"/>
                <a:gd name="connsiteX2" fmla="*/ 662187 w 672285"/>
                <a:gd name="connsiteY2" fmla="*/ 561949 h 596128"/>
                <a:gd name="connsiteX3" fmla="*/ 554369 w 672285"/>
                <a:gd name="connsiteY3" fmla="*/ 301817 h 596128"/>
                <a:gd name="connsiteX4" fmla="*/ 562592 w 672285"/>
                <a:gd name="connsiteY4" fmla="*/ 184297 h 596128"/>
                <a:gd name="connsiteX5" fmla="*/ 548733 w 672285"/>
                <a:gd name="connsiteY5" fmla="*/ 115532 h 596128"/>
                <a:gd name="connsiteX6" fmla="*/ 509653 w 672285"/>
                <a:gd name="connsiteY6" fmla="*/ 49402 h 596128"/>
                <a:gd name="connsiteX7" fmla="*/ 434310 w 672285"/>
                <a:gd name="connsiteY7" fmla="*/ 3189 h 596128"/>
                <a:gd name="connsiteX8" fmla="*/ 339427 w 672285"/>
                <a:gd name="connsiteY8" fmla="*/ 11368 h 596128"/>
                <a:gd name="connsiteX9" fmla="*/ 155896 w 672285"/>
                <a:gd name="connsiteY9" fmla="*/ 132308 h 596128"/>
                <a:gd name="connsiteX10" fmla="*/ 1192 w 672285"/>
                <a:gd name="connsiteY10" fmla="*/ 328297 h 596128"/>
                <a:gd name="connsiteX11" fmla="*/ 11562 w 672285"/>
                <a:gd name="connsiteY11" fmla="*/ 351519 h 596128"/>
                <a:gd name="connsiteX12" fmla="*/ 34775 w 672285"/>
                <a:gd name="connsiteY12" fmla="*/ 341144 h 596128"/>
                <a:gd name="connsiteX13" fmla="*/ 180426 w 672285"/>
                <a:gd name="connsiteY13" fmla="*/ 158556 h 596128"/>
                <a:gd name="connsiteX14" fmla="*/ 350883 w 672285"/>
                <a:gd name="connsiteY14" fmla="*/ 45520 h 596128"/>
                <a:gd name="connsiteX15" fmla="*/ 426688 w 672285"/>
                <a:gd name="connsiteY15" fmla="*/ 38449 h 596128"/>
                <a:gd name="connsiteX16" fmla="*/ 482121 w 672285"/>
                <a:gd name="connsiteY16" fmla="*/ 72832 h 596128"/>
                <a:gd name="connsiteX17" fmla="*/ 514734 w 672285"/>
                <a:gd name="connsiteY17" fmla="*/ 127825 h 596128"/>
                <a:gd name="connsiteX18" fmla="*/ 526329 w 672285"/>
                <a:gd name="connsiteY18" fmla="*/ 186423 h 596128"/>
                <a:gd name="connsiteX19" fmla="*/ 518337 w 672285"/>
                <a:gd name="connsiteY19" fmla="*/ 297011 h 596128"/>
                <a:gd name="connsiteX20" fmla="*/ 646388 w 672285"/>
                <a:gd name="connsiteY20" fmla="*/ 594298 h 59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2285" h="596128">
                  <a:moveTo>
                    <a:pt x="646388" y="594298"/>
                  </a:moveTo>
                  <a:cubicBezTo>
                    <a:pt x="655318" y="598661"/>
                    <a:pt x="666095" y="594959"/>
                    <a:pt x="670456" y="586026"/>
                  </a:cubicBezTo>
                  <a:cubicBezTo>
                    <a:pt x="674816" y="577093"/>
                    <a:pt x="671116" y="566312"/>
                    <a:pt x="662187" y="561949"/>
                  </a:cubicBezTo>
                  <a:cubicBezTo>
                    <a:pt x="528223" y="496188"/>
                    <a:pt x="540973" y="400574"/>
                    <a:pt x="554369" y="301817"/>
                  </a:cubicBezTo>
                  <a:cubicBezTo>
                    <a:pt x="559635" y="262952"/>
                    <a:pt x="564948" y="223578"/>
                    <a:pt x="562592" y="184297"/>
                  </a:cubicBezTo>
                  <a:cubicBezTo>
                    <a:pt x="561395" y="160816"/>
                    <a:pt x="556725" y="137645"/>
                    <a:pt x="548733" y="115532"/>
                  </a:cubicBezTo>
                  <a:cubicBezTo>
                    <a:pt x="539846" y="91289"/>
                    <a:pt x="526602" y="68880"/>
                    <a:pt x="509653" y="49402"/>
                  </a:cubicBezTo>
                  <a:cubicBezTo>
                    <a:pt x="490404" y="26009"/>
                    <a:pt x="463879" y="9737"/>
                    <a:pt x="434310" y="3189"/>
                  </a:cubicBezTo>
                  <a:cubicBezTo>
                    <a:pt x="404376" y="-3281"/>
                    <a:pt x="372271" y="416"/>
                    <a:pt x="339427" y="11368"/>
                  </a:cubicBezTo>
                  <a:cubicBezTo>
                    <a:pt x="277434" y="32118"/>
                    <a:pt x="212346" y="79486"/>
                    <a:pt x="155896" y="132308"/>
                  </a:cubicBezTo>
                  <a:cubicBezTo>
                    <a:pt x="78429" y="204862"/>
                    <a:pt x="16343" y="288970"/>
                    <a:pt x="1192" y="328297"/>
                  </a:cubicBezTo>
                  <a:cubicBezTo>
                    <a:pt x="-2356" y="337576"/>
                    <a:pt x="2286" y="347969"/>
                    <a:pt x="11562" y="351519"/>
                  </a:cubicBezTo>
                  <a:cubicBezTo>
                    <a:pt x="20838" y="355068"/>
                    <a:pt x="31227" y="350423"/>
                    <a:pt x="34775" y="341144"/>
                  </a:cubicBezTo>
                  <a:cubicBezTo>
                    <a:pt x="48633" y="305652"/>
                    <a:pt x="106746" y="227553"/>
                    <a:pt x="180426" y="158556"/>
                  </a:cubicBezTo>
                  <a:cubicBezTo>
                    <a:pt x="233549" y="108832"/>
                    <a:pt x="294202" y="64513"/>
                    <a:pt x="350883" y="45520"/>
                  </a:cubicBezTo>
                  <a:cubicBezTo>
                    <a:pt x="377676" y="36554"/>
                    <a:pt x="403406" y="33412"/>
                    <a:pt x="426688" y="38449"/>
                  </a:cubicBezTo>
                  <a:cubicBezTo>
                    <a:pt x="448473" y="43426"/>
                    <a:pt x="467981" y="55525"/>
                    <a:pt x="482121" y="72832"/>
                  </a:cubicBezTo>
                  <a:cubicBezTo>
                    <a:pt x="496238" y="89029"/>
                    <a:pt x="507292" y="107667"/>
                    <a:pt x="514734" y="127825"/>
                  </a:cubicBezTo>
                  <a:cubicBezTo>
                    <a:pt x="521451" y="146685"/>
                    <a:pt x="525354" y="166427"/>
                    <a:pt x="526329" y="186423"/>
                  </a:cubicBezTo>
                  <a:cubicBezTo>
                    <a:pt x="528454" y="222331"/>
                    <a:pt x="523373" y="259902"/>
                    <a:pt x="518337" y="297011"/>
                  </a:cubicBezTo>
                  <a:cubicBezTo>
                    <a:pt x="503509" y="408800"/>
                    <a:pt x="488865" y="517123"/>
                    <a:pt x="646388" y="594298"/>
                  </a:cubicBezTo>
                  <a:close/>
                </a:path>
              </a:pathLst>
            </a:custGeom>
            <a:solidFill>
              <a:srgbClr val="00C425"/>
            </a:solidFill>
            <a:ln w="4619"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A612DF58-0F3A-5A4E-BFC2-733C72D1B561}"/>
                </a:ext>
              </a:extLst>
            </p:cNvPr>
            <p:cNvSpPr/>
            <p:nvPr/>
          </p:nvSpPr>
          <p:spPr>
            <a:xfrm>
              <a:off x="3334130" y="1486624"/>
              <a:ext cx="620759" cy="932253"/>
            </a:xfrm>
            <a:custGeom>
              <a:avLst/>
              <a:gdLst>
                <a:gd name="connsiteX0" fmla="*/ 172675 w 620759"/>
                <a:gd name="connsiteY0" fmla="*/ 0 h 932253"/>
                <a:gd name="connsiteX1" fmla="*/ 0 w 620759"/>
                <a:gd name="connsiteY1" fmla="*/ 173160 h 932253"/>
                <a:gd name="connsiteX2" fmla="*/ 0 w 620759"/>
                <a:gd name="connsiteY2" fmla="*/ 932254 h 932253"/>
                <a:gd name="connsiteX3" fmla="*/ 620760 w 620759"/>
                <a:gd name="connsiteY3" fmla="*/ 932254 h 932253"/>
                <a:gd name="connsiteX4" fmla="*/ 620760 w 620759"/>
                <a:gd name="connsiteY4" fmla="*/ 172744 h 932253"/>
                <a:gd name="connsiteX5" fmla="*/ 448085 w 620759"/>
                <a:gd name="connsiteY5" fmla="*/ 0 h 932253"/>
                <a:gd name="connsiteX6" fmla="*/ 360085 w 620759"/>
                <a:gd name="connsiteY6" fmla="*/ 256805 h 932253"/>
                <a:gd name="connsiteX7" fmla="*/ 262749 w 620759"/>
                <a:gd name="connsiteY7" fmla="*/ 256209 h 932253"/>
                <a:gd name="connsiteX8" fmla="*/ 263340 w 620759"/>
                <a:gd name="connsiteY8" fmla="*/ 158834 h 932253"/>
                <a:gd name="connsiteX9" fmla="*/ 360681 w 620759"/>
                <a:gd name="connsiteY9" fmla="*/ 159430 h 932253"/>
                <a:gd name="connsiteX10" fmla="*/ 360686 w 620759"/>
                <a:gd name="connsiteY10" fmla="*/ 159435 h 932253"/>
                <a:gd name="connsiteX11" fmla="*/ 359914 w 620759"/>
                <a:gd name="connsiteY11" fmla="*/ 256745 h 932253"/>
                <a:gd name="connsiteX12" fmla="*/ 359854 w 620759"/>
                <a:gd name="connsiteY12" fmla="*/ 256805 h 93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0759" h="932253">
                  <a:moveTo>
                    <a:pt x="172675" y="0"/>
                  </a:moveTo>
                  <a:lnTo>
                    <a:pt x="0" y="173160"/>
                  </a:lnTo>
                  <a:lnTo>
                    <a:pt x="0" y="932254"/>
                  </a:lnTo>
                  <a:lnTo>
                    <a:pt x="620760" y="932254"/>
                  </a:lnTo>
                  <a:lnTo>
                    <a:pt x="620760" y="172744"/>
                  </a:lnTo>
                  <a:lnTo>
                    <a:pt x="448085" y="0"/>
                  </a:lnTo>
                  <a:close/>
                  <a:moveTo>
                    <a:pt x="360085" y="256805"/>
                  </a:moveTo>
                  <a:cubicBezTo>
                    <a:pt x="333043" y="283530"/>
                    <a:pt x="289463" y="283267"/>
                    <a:pt x="262749" y="256209"/>
                  </a:cubicBezTo>
                  <a:cubicBezTo>
                    <a:pt x="236030" y="229156"/>
                    <a:pt x="236298" y="185559"/>
                    <a:pt x="263340" y="158834"/>
                  </a:cubicBezTo>
                  <a:cubicBezTo>
                    <a:pt x="290383" y="132109"/>
                    <a:pt x="333962" y="132372"/>
                    <a:pt x="360681" y="159430"/>
                  </a:cubicBezTo>
                  <a:cubicBezTo>
                    <a:pt x="360681" y="159430"/>
                    <a:pt x="360686" y="159435"/>
                    <a:pt x="360686" y="159435"/>
                  </a:cubicBezTo>
                  <a:cubicBezTo>
                    <a:pt x="387335" y="186520"/>
                    <a:pt x="386989" y="230085"/>
                    <a:pt x="359914" y="256745"/>
                  </a:cubicBezTo>
                  <a:cubicBezTo>
                    <a:pt x="359896" y="256764"/>
                    <a:pt x="359873" y="256787"/>
                    <a:pt x="359854" y="256805"/>
                  </a:cubicBezTo>
                  <a:close/>
                </a:path>
              </a:pathLst>
            </a:custGeom>
            <a:solidFill>
              <a:srgbClr val="00C425"/>
            </a:solidFill>
            <a:ln w="4619"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56ECDD7-6569-7E43-9397-10343CAB2125}"/>
                </a:ext>
              </a:extLst>
            </p:cNvPr>
            <p:cNvSpPr/>
            <p:nvPr/>
          </p:nvSpPr>
          <p:spPr>
            <a:xfrm>
              <a:off x="3508815" y="1558667"/>
              <a:ext cx="272453" cy="272565"/>
            </a:xfrm>
            <a:custGeom>
              <a:avLst/>
              <a:gdLst>
                <a:gd name="connsiteX0" fmla="*/ 40442 w 272453"/>
                <a:gd name="connsiteY0" fmla="*/ 39376 h 272565"/>
                <a:gd name="connsiteX1" fmla="*/ 39361 w 272453"/>
                <a:gd name="connsiteY1" fmla="*/ 232102 h 272565"/>
                <a:gd name="connsiteX2" fmla="*/ 232010 w 272453"/>
                <a:gd name="connsiteY2" fmla="*/ 233188 h 272565"/>
                <a:gd name="connsiteX3" fmla="*/ 233119 w 272453"/>
                <a:gd name="connsiteY3" fmla="*/ 40485 h 272565"/>
                <a:gd name="connsiteX4" fmla="*/ 40470 w 272453"/>
                <a:gd name="connsiteY4" fmla="*/ 39348 h 272565"/>
                <a:gd name="connsiteX5" fmla="*/ 40442 w 272453"/>
                <a:gd name="connsiteY5" fmla="*/ 39376 h 272565"/>
                <a:gd name="connsiteX6" fmla="*/ 185169 w 272453"/>
                <a:gd name="connsiteY6" fmla="*/ 184762 h 272565"/>
                <a:gd name="connsiteX7" fmla="*/ 87833 w 272453"/>
                <a:gd name="connsiteY7" fmla="*/ 184166 h 272565"/>
                <a:gd name="connsiteX8" fmla="*/ 88425 w 272453"/>
                <a:gd name="connsiteY8" fmla="*/ 86790 h 272565"/>
                <a:gd name="connsiteX9" fmla="*/ 185765 w 272453"/>
                <a:gd name="connsiteY9" fmla="*/ 87386 h 272565"/>
                <a:gd name="connsiteX10" fmla="*/ 185770 w 272453"/>
                <a:gd name="connsiteY10" fmla="*/ 87391 h 272565"/>
                <a:gd name="connsiteX11" fmla="*/ 185230 w 272453"/>
                <a:gd name="connsiteY11" fmla="*/ 184702 h 272565"/>
                <a:gd name="connsiteX12" fmla="*/ 185169 w 272453"/>
                <a:gd name="connsiteY12" fmla="*/ 184762 h 27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453" h="272565">
                  <a:moveTo>
                    <a:pt x="40442" y="39376"/>
                  </a:moveTo>
                  <a:cubicBezTo>
                    <a:pt x="-13055" y="92299"/>
                    <a:pt x="-13540" y="178583"/>
                    <a:pt x="39361" y="232102"/>
                  </a:cubicBezTo>
                  <a:cubicBezTo>
                    <a:pt x="92259" y="285626"/>
                    <a:pt x="178513" y="286111"/>
                    <a:pt x="232010" y="233188"/>
                  </a:cubicBezTo>
                  <a:cubicBezTo>
                    <a:pt x="285499" y="180274"/>
                    <a:pt x="285993" y="94009"/>
                    <a:pt x="233119" y="40485"/>
                  </a:cubicBezTo>
                  <a:cubicBezTo>
                    <a:pt x="180231" y="-13048"/>
                    <a:pt x="93982" y="-13556"/>
                    <a:pt x="40470" y="39348"/>
                  </a:cubicBezTo>
                  <a:cubicBezTo>
                    <a:pt x="40461" y="39357"/>
                    <a:pt x="40452" y="39367"/>
                    <a:pt x="40442" y="39376"/>
                  </a:cubicBezTo>
                  <a:close/>
                  <a:moveTo>
                    <a:pt x="185169" y="184762"/>
                  </a:moveTo>
                  <a:cubicBezTo>
                    <a:pt x="158127" y="211487"/>
                    <a:pt x="114547" y="211223"/>
                    <a:pt x="87833" y="184166"/>
                  </a:cubicBezTo>
                  <a:cubicBezTo>
                    <a:pt x="61114" y="157113"/>
                    <a:pt x="61382" y="113515"/>
                    <a:pt x="88425" y="86790"/>
                  </a:cubicBezTo>
                  <a:cubicBezTo>
                    <a:pt x="115467" y="60065"/>
                    <a:pt x="159046" y="60329"/>
                    <a:pt x="185765" y="87386"/>
                  </a:cubicBezTo>
                  <a:cubicBezTo>
                    <a:pt x="185765" y="87386"/>
                    <a:pt x="185770" y="87391"/>
                    <a:pt x="185770" y="87391"/>
                  </a:cubicBezTo>
                  <a:cubicBezTo>
                    <a:pt x="212480" y="114412"/>
                    <a:pt x="212239" y="157981"/>
                    <a:pt x="185230" y="184702"/>
                  </a:cubicBezTo>
                  <a:cubicBezTo>
                    <a:pt x="185211" y="184725"/>
                    <a:pt x="185188" y="184743"/>
                    <a:pt x="185169" y="184762"/>
                  </a:cubicBezTo>
                  <a:close/>
                </a:path>
              </a:pathLst>
            </a:custGeom>
            <a:solidFill>
              <a:srgbClr val="A5A5AC"/>
            </a:solidFill>
            <a:ln w="4619"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88E6C907-22B6-A648-8759-3DA7237F709B}"/>
                </a:ext>
              </a:extLst>
            </p:cNvPr>
            <p:cNvSpPr/>
            <p:nvPr/>
          </p:nvSpPr>
          <p:spPr>
            <a:xfrm>
              <a:off x="3462735" y="1912337"/>
              <a:ext cx="388032" cy="388188"/>
            </a:xfrm>
            <a:custGeom>
              <a:avLst/>
              <a:gdLst>
                <a:gd name="connsiteX0" fmla="*/ 265802 w 388032"/>
                <a:gd name="connsiteY0" fmla="*/ 0 h 388188"/>
                <a:gd name="connsiteX1" fmla="*/ 0 w 388032"/>
                <a:gd name="connsiteY1" fmla="*/ 0 h 388188"/>
                <a:gd name="connsiteX2" fmla="*/ 0 w 388032"/>
                <a:gd name="connsiteY2" fmla="*/ 388189 h 388188"/>
                <a:gd name="connsiteX3" fmla="*/ 388033 w 388032"/>
                <a:gd name="connsiteY3" fmla="*/ 388189 h 388188"/>
                <a:gd name="connsiteX4" fmla="*/ 388033 w 388032"/>
                <a:gd name="connsiteY4" fmla="*/ 122372 h 388188"/>
                <a:gd name="connsiteX5" fmla="*/ 258966 w 388032"/>
                <a:gd name="connsiteY5" fmla="*/ 22228 h 388188"/>
                <a:gd name="connsiteX6" fmla="*/ 369324 w 388032"/>
                <a:gd name="connsiteY6" fmla="*/ 132631 h 388188"/>
                <a:gd name="connsiteX7" fmla="*/ 369324 w 388032"/>
                <a:gd name="connsiteY7" fmla="*/ 369241 h 388188"/>
                <a:gd name="connsiteX8" fmla="*/ 22219 w 388032"/>
                <a:gd name="connsiteY8" fmla="*/ 369241 h 388188"/>
                <a:gd name="connsiteX9" fmla="*/ 22219 w 388032"/>
                <a:gd name="connsiteY9" fmla="*/ 22182 h 38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32" h="388188">
                  <a:moveTo>
                    <a:pt x="265802" y="0"/>
                  </a:moveTo>
                  <a:lnTo>
                    <a:pt x="0" y="0"/>
                  </a:lnTo>
                  <a:lnTo>
                    <a:pt x="0" y="388189"/>
                  </a:lnTo>
                  <a:lnTo>
                    <a:pt x="388033" y="388189"/>
                  </a:lnTo>
                  <a:lnTo>
                    <a:pt x="388033" y="122372"/>
                  </a:lnTo>
                  <a:close/>
                  <a:moveTo>
                    <a:pt x="258966" y="22228"/>
                  </a:moveTo>
                  <a:lnTo>
                    <a:pt x="369324" y="132631"/>
                  </a:lnTo>
                  <a:lnTo>
                    <a:pt x="369324" y="369241"/>
                  </a:lnTo>
                  <a:lnTo>
                    <a:pt x="22219" y="369241"/>
                  </a:lnTo>
                  <a:lnTo>
                    <a:pt x="22219" y="22182"/>
                  </a:lnTo>
                  <a:close/>
                </a:path>
              </a:pathLst>
            </a:custGeom>
            <a:solidFill>
              <a:schemeClr val="bg1"/>
            </a:solidFill>
            <a:ln w="4619"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F514BF08-002F-1348-BBF4-D2A006CC3996}"/>
                </a:ext>
              </a:extLst>
            </p:cNvPr>
            <p:cNvSpPr/>
            <p:nvPr/>
          </p:nvSpPr>
          <p:spPr>
            <a:xfrm>
              <a:off x="3508006" y="1961184"/>
              <a:ext cx="292317" cy="292666"/>
            </a:xfrm>
            <a:custGeom>
              <a:avLst/>
              <a:gdLst>
                <a:gd name="connsiteX0" fmla="*/ 21896 w 292317"/>
                <a:gd name="connsiteY0" fmla="*/ 21720 h 292666"/>
                <a:gd name="connsiteX1" fmla="*/ 181544 w 292317"/>
                <a:gd name="connsiteY1" fmla="*/ 21720 h 292666"/>
                <a:gd name="connsiteX2" fmla="*/ 270838 w 292317"/>
                <a:gd name="connsiteY2" fmla="*/ 111003 h 292666"/>
                <a:gd name="connsiteX3" fmla="*/ 270838 w 292317"/>
                <a:gd name="connsiteY3" fmla="*/ 270900 h 292666"/>
                <a:gd name="connsiteX4" fmla="*/ 68645 w 292317"/>
                <a:gd name="connsiteY4" fmla="*/ 269837 h 292666"/>
                <a:gd name="connsiteX5" fmla="*/ 68645 w 292317"/>
                <a:gd name="connsiteY5" fmla="*/ 67563 h 292666"/>
                <a:gd name="connsiteX6" fmla="*/ 158354 w 292317"/>
                <a:gd name="connsiteY6" fmla="*/ 67563 h 292666"/>
                <a:gd name="connsiteX7" fmla="*/ 224043 w 292317"/>
                <a:gd name="connsiteY7" fmla="*/ 134110 h 292666"/>
                <a:gd name="connsiteX8" fmla="*/ 224043 w 292317"/>
                <a:gd name="connsiteY8" fmla="*/ 223902 h 292666"/>
                <a:gd name="connsiteX9" fmla="*/ 142001 w 292317"/>
                <a:gd name="connsiteY9" fmla="*/ 223902 h 292666"/>
                <a:gd name="connsiteX10" fmla="*/ 142001 w 292317"/>
                <a:gd name="connsiteY10" fmla="*/ 198808 h 292666"/>
                <a:gd name="connsiteX11" fmla="*/ 172074 w 292317"/>
                <a:gd name="connsiteY11" fmla="*/ 198808 h 292666"/>
                <a:gd name="connsiteX12" fmla="*/ 172074 w 292317"/>
                <a:gd name="connsiteY12" fmla="*/ 113776 h 292666"/>
                <a:gd name="connsiteX13" fmla="*/ 86892 w 292317"/>
                <a:gd name="connsiteY13" fmla="*/ 113776 h 292666"/>
                <a:gd name="connsiteX14" fmla="*/ 86892 w 292317"/>
                <a:gd name="connsiteY14" fmla="*/ 199039 h 292666"/>
                <a:gd name="connsiteX15" fmla="*/ 120290 w 292317"/>
                <a:gd name="connsiteY15" fmla="*/ 199039 h 292666"/>
                <a:gd name="connsiteX16" fmla="*/ 120290 w 292317"/>
                <a:gd name="connsiteY16" fmla="*/ 245807 h 292666"/>
                <a:gd name="connsiteX17" fmla="*/ 245615 w 292317"/>
                <a:gd name="connsiteY17" fmla="*/ 245807 h 292666"/>
                <a:gd name="connsiteX18" fmla="*/ 245615 w 292317"/>
                <a:gd name="connsiteY18" fmla="*/ 125653 h 292666"/>
                <a:gd name="connsiteX19" fmla="*/ 167824 w 292317"/>
                <a:gd name="connsiteY19" fmla="*/ 47923 h 292666"/>
                <a:gd name="connsiteX20" fmla="*/ 166854 w 292317"/>
                <a:gd name="connsiteY20" fmla="*/ 46952 h 292666"/>
                <a:gd name="connsiteX21" fmla="*/ 46749 w 292317"/>
                <a:gd name="connsiteY21" fmla="*/ 46952 h 292666"/>
                <a:gd name="connsiteX22" fmla="*/ 46749 w 292317"/>
                <a:gd name="connsiteY22" fmla="*/ 292620 h 292666"/>
                <a:gd name="connsiteX23" fmla="*/ 292318 w 292317"/>
                <a:gd name="connsiteY23" fmla="*/ 292620 h 292666"/>
                <a:gd name="connsiteX24" fmla="*/ 292318 w 292317"/>
                <a:gd name="connsiteY24" fmla="*/ 101899 h 292666"/>
                <a:gd name="connsiteX25" fmla="*/ 191106 w 292317"/>
                <a:gd name="connsiteY25" fmla="*/ 970 h 292666"/>
                <a:gd name="connsiteX26" fmla="*/ 190090 w 292317"/>
                <a:gd name="connsiteY26" fmla="*/ 0 h 292666"/>
                <a:gd name="connsiteX27" fmla="*/ 0 w 292317"/>
                <a:gd name="connsiteY27" fmla="*/ 0 h 292666"/>
                <a:gd name="connsiteX28" fmla="*/ 0 w 292317"/>
                <a:gd name="connsiteY28" fmla="*/ 292666 h 292666"/>
                <a:gd name="connsiteX29" fmla="*/ 21896 w 292317"/>
                <a:gd name="connsiteY29" fmla="*/ 292666 h 292666"/>
                <a:gd name="connsiteX30" fmla="*/ 153689 w 292317"/>
                <a:gd name="connsiteY30" fmla="*/ 132261 h 292666"/>
                <a:gd name="connsiteX31" fmla="*/ 153689 w 292317"/>
                <a:gd name="connsiteY31" fmla="*/ 177411 h 292666"/>
                <a:gd name="connsiteX32" fmla="*/ 105277 w 292317"/>
                <a:gd name="connsiteY32" fmla="*/ 177411 h 292666"/>
                <a:gd name="connsiteX33" fmla="*/ 105277 w 292317"/>
                <a:gd name="connsiteY33" fmla="*/ 132261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317" h="292666">
                  <a:moveTo>
                    <a:pt x="21896" y="21720"/>
                  </a:moveTo>
                  <a:lnTo>
                    <a:pt x="181544" y="21720"/>
                  </a:lnTo>
                  <a:lnTo>
                    <a:pt x="270838" y="111003"/>
                  </a:lnTo>
                  <a:lnTo>
                    <a:pt x="270838" y="270900"/>
                  </a:lnTo>
                  <a:lnTo>
                    <a:pt x="68645" y="269837"/>
                  </a:lnTo>
                  <a:lnTo>
                    <a:pt x="68645" y="67563"/>
                  </a:lnTo>
                  <a:lnTo>
                    <a:pt x="158354" y="67563"/>
                  </a:lnTo>
                  <a:lnTo>
                    <a:pt x="224043" y="134110"/>
                  </a:lnTo>
                  <a:lnTo>
                    <a:pt x="224043" y="223902"/>
                  </a:lnTo>
                  <a:lnTo>
                    <a:pt x="142001" y="223902"/>
                  </a:lnTo>
                  <a:lnTo>
                    <a:pt x="142001" y="198808"/>
                  </a:lnTo>
                  <a:lnTo>
                    <a:pt x="172074" y="198808"/>
                  </a:lnTo>
                  <a:lnTo>
                    <a:pt x="172074" y="113776"/>
                  </a:lnTo>
                  <a:lnTo>
                    <a:pt x="86892" y="113776"/>
                  </a:lnTo>
                  <a:lnTo>
                    <a:pt x="86892" y="199039"/>
                  </a:lnTo>
                  <a:lnTo>
                    <a:pt x="120290" y="199039"/>
                  </a:lnTo>
                  <a:lnTo>
                    <a:pt x="120290" y="245807"/>
                  </a:lnTo>
                  <a:lnTo>
                    <a:pt x="245615" y="245807"/>
                  </a:lnTo>
                  <a:lnTo>
                    <a:pt x="245615" y="125653"/>
                  </a:lnTo>
                  <a:lnTo>
                    <a:pt x="167824" y="47923"/>
                  </a:lnTo>
                  <a:lnTo>
                    <a:pt x="166854" y="46952"/>
                  </a:lnTo>
                  <a:lnTo>
                    <a:pt x="46749" y="46952"/>
                  </a:lnTo>
                  <a:lnTo>
                    <a:pt x="46749" y="292620"/>
                  </a:lnTo>
                  <a:lnTo>
                    <a:pt x="292318" y="292620"/>
                  </a:lnTo>
                  <a:lnTo>
                    <a:pt x="292318" y="101899"/>
                  </a:lnTo>
                  <a:lnTo>
                    <a:pt x="191106" y="970"/>
                  </a:lnTo>
                  <a:lnTo>
                    <a:pt x="190090" y="0"/>
                  </a:lnTo>
                  <a:lnTo>
                    <a:pt x="0" y="0"/>
                  </a:lnTo>
                  <a:lnTo>
                    <a:pt x="0" y="292666"/>
                  </a:lnTo>
                  <a:lnTo>
                    <a:pt x="21896" y="292666"/>
                  </a:lnTo>
                  <a:close/>
                  <a:moveTo>
                    <a:pt x="153689" y="132261"/>
                  </a:moveTo>
                  <a:lnTo>
                    <a:pt x="153689" y="177411"/>
                  </a:lnTo>
                  <a:lnTo>
                    <a:pt x="105277" y="177411"/>
                  </a:lnTo>
                  <a:lnTo>
                    <a:pt x="105277" y="132261"/>
                  </a:lnTo>
                  <a:close/>
                </a:path>
              </a:pathLst>
            </a:custGeom>
            <a:solidFill>
              <a:schemeClr val="bg1"/>
            </a:solidFill>
            <a:ln w="4619"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5803D51C-59CE-2E48-AA87-239F078C7793}"/>
                </a:ext>
              </a:extLst>
            </p:cNvPr>
            <p:cNvSpPr/>
            <p:nvPr/>
          </p:nvSpPr>
          <p:spPr>
            <a:xfrm>
              <a:off x="6738980" y="2197943"/>
              <a:ext cx="627074" cy="356107"/>
            </a:xfrm>
            <a:custGeom>
              <a:avLst/>
              <a:gdLst>
                <a:gd name="connsiteX0" fmla="*/ 248201 w 627074"/>
                <a:gd name="connsiteY0" fmla="*/ 250788 h 356107"/>
                <a:gd name="connsiteX1" fmla="*/ 73632 w 627074"/>
                <a:gd name="connsiteY1" fmla="*/ 309432 h 356107"/>
                <a:gd name="connsiteX2" fmla="*/ 161401 w 627074"/>
                <a:gd name="connsiteY2" fmla="*/ 217746 h 356107"/>
                <a:gd name="connsiteX3" fmla="*/ 27438 w 627074"/>
                <a:gd name="connsiteY3" fmla="*/ 244873 h 356107"/>
                <a:gd name="connsiteX4" fmla="*/ 176599 w 627074"/>
                <a:gd name="connsiteY4" fmla="*/ 143204 h 356107"/>
                <a:gd name="connsiteX5" fmla="*/ 53814 w 627074"/>
                <a:gd name="connsiteY5" fmla="*/ 106927 h 356107"/>
                <a:gd name="connsiteX6" fmla="*/ 302756 w 627074"/>
                <a:gd name="connsiteY6" fmla="*/ 25592 h 356107"/>
                <a:gd name="connsiteX7" fmla="*/ 507998 w 627074"/>
                <a:gd name="connsiteY7" fmla="*/ 5675 h 356107"/>
                <a:gd name="connsiteX8" fmla="*/ 517237 w 627074"/>
                <a:gd name="connsiteY8" fmla="*/ 6969 h 356107"/>
                <a:gd name="connsiteX9" fmla="*/ 559781 w 627074"/>
                <a:gd name="connsiteY9" fmla="*/ 730 h 356107"/>
                <a:gd name="connsiteX10" fmla="*/ 626348 w 627074"/>
                <a:gd name="connsiteY10" fmla="*/ 88350 h 356107"/>
                <a:gd name="connsiteX11" fmla="*/ 594289 w 627074"/>
                <a:gd name="connsiteY11" fmla="*/ 141310 h 356107"/>
                <a:gd name="connsiteX12" fmla="*/ 594289 w 627074"/>
                <a:gd name="connsiteY12" fmla="*/ 141310 h 356107"/>
                <a:gd name="connsiteX13" fmla="*/ 593087 w 627074"/>
                <a:gd name="connsiteY13" fmla="*/ 141818 h 356107"/>
                <a:gd name="connsiteX14" fmla="*/ 563662 w 627074"/>
                <a:gd name="connsiteY14" fmla="*/ 154157 h 356107"/>
                <a:gd name="connsiteX15" fmla="*/ 469379 w 627074"/>
                <a:gd name="connsiteY15" fmla="*/ 193669 h 356107"/>
                <a:gd name="connsiteX16" fmla="*/ 367752 w 627074"/>
                <a:gd name="connsiteY16" fmla="*/ 262757 h 356107"/>
                <a:gd name="connsiteX17" fmla="*/ 132160 w 627074"/>
                <a:gd name="connsiteY17" fmla="*/ 355183 h 356107"/>
                <a:gd name="connsiteX18" fmla="*/ 248201 w 627074"/>
                <a:gd name="connsiteY18" fmla="*/ 250788 h 35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7074" h="356107">
                  <a:moveTo>
                    <a:pt x="248201" y="250788"/>
                  </a:moveTo>
                  <a:cubicBezTo>
                    <a:pt x="248201" y="250788"/>
                    <a:pt x="82778" y="334387"/>
                    <a:pt x="73632" y="309432"/>
                  </a:cubicBezTo>
                  <a:cubicBezTo>
                    <a:pt x="64070" y="283183"/>
                    <a:pt x="119595" y="243348"/>
                    <a:pt x="161401" y="217746"/>
                  </a:cubicBezTo>
                  <a:cubicBezTo>
                    <a:pt x="113821" y="242793"/>
                    <a:pt x="42497" y="273895"/>
                    <a:pt x="27438" y="244873"/>
                  </a:cubicBezTo>
                  <a:cubicBezTo>
                    <a:pt x="4340" y="200416"/>
                    <a:pt x="176599" y="143204"/>
                    <a:pt x="176599" y="143204"/>
                  </a:cubicBezTo>
                  <a:cubicBezTo>
                    <a:pt x="-74698" y="220565"/>
                    <a:pt x="-140" y="128462"/>
                    <a:pt x="53814" y="106927"/>
                  </a:cubicBezTo>
                  <a:cubicBezTo>
                    <a:pt x="98808" y="88950"/>
                    <a:pt x="256285" y="39687"/>
                    <a:pt x="302756" y="25592"/>
                  </a:cubicBezTo>
                  <a:cubicBezTo>
                    <a:pt x="367151" y="31785"/>
                    <a:pt x="434133" y="35112"/>
                    <a:pt x="507998" y="5675"/>
                  </a:cubicBezTo>
                  <a:lnTo>
                    <a:pt x="517237" y="6969"/>
                  </a:lnTo>
                  <a:cubicBezTo>
                    <a:pt x="530541" y="882"/>
                    <a:pt x="545276" y="-1280"/>
                    <a:pt x="559781" y="730"/>
                  </a:cubicBezTo>
                  <a:cubicBezTo>
                    <a:pt x="602373" y="6534"/>
                    <a:pt x="632168" y="45764"/>
                    <a:pt x="626348" y="88350"/>
                  </a:cubicBezTo>
                  <a:cubicBezTo>
                    <a:pt x="623437" y="109682"/>
                    <a:pt x="611843" y="128851"/>
                    <a:pt x="594289" y="141310"/>
                  </a:cubicBezTo>
                  <a:lnTo>
                    <a:pt x="594289" y="141310"/>
                  </a:lnTo>
                  <a:lnTo>
                    <a:pt x="593087" y="141818"/>
                  </a:lnTo>
                  <a:cubicBezTo>
                    <a:pt x="584218" y="147913"/>
                    <a:pt x="574194" y="152114"/>
                    <a:pt x="563662" y="154157"/>
                  </a:cubicBezTo>
                  <a:lnTo>
                    <a:pt x="469379" y="193669"/>
                  </a:lnTo>
                  <a:cubicBezTo>
                    <a:pt x="433116" y="212986"/>
                    <a:pt x="399071" y="236148"/>
                    <a:pt x="367752" y="262757"/>
                  </a:cubicBezTo>
                  <a:cubicBezTo>
                    <a:pt x="303080" y="318213"/>
                    <a:pt x="166113" y="363178"/>
                    <a:pt x="132160" y="355183"/>
                  </a:cubicBezTo>
                  <a:cubicBezTo>
                    <a:pt x="98207" y="347188"/>
                    <a:pt x="248201" y="250788"/>
                    <a:pt x="248201" y="250788"/>
                  </a:cubicBezTo>
                  <a:close/>
                </a:path>
              </a:pathLst>
            </a:custGeom>
            <a:solidFill>
              <a:srgbClr val="EFC7B0"/>
            </a:solidFill>
            <a:ln w="4619"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AEC3A00-260E-4343-A75B-A90736BB37F7}"/>
                </a:ext>
              </a:extLst>
            </p:cNvPr>
            <p:cNvSpPr/>
            <p:nvPr/>
          </p:nvSpPr>
          <p:spPr>
            <a:xfrm>
              <a:off x="6903565" y="2118197"/>
              <a:ext cx="356130" cy="226763"/>
            </a:xfrm>
            <a:custGeom>
              <a:avLst/>
              <a:gdLst>
                <a:gd name="connsiteX0" fmla="*/ 144316 w 356130"/>
                <a:gd name="connsiteY0" fmla="*/ 113010 h 226763"/>
                <a:gd name="connsiteX1" fmla="*/ 140389 w 356130"/>
                <a:gd name="connsiteY1" fmla="*/ 107141 h 226763"/>
                <a:gd name="connsiteX2" fmla="*/ 24903 w 356130"/>
                <a:gd name="connsiteY2" fmla="*/ 53534 h 226763"/>
                <a:gd name="connsiteX3" fmla="*/ 49571 w 356130"/>
                <a:gd name="connsiteY3" fmla="*/ 297 h 226763"/>
                <a:gd name="connsiteX4" fmla="*/ 255413 w 356130"/>
                <a:gd name="connsiteY4" fmla="*/ 69847 h 226763"/>
                <a:gd name="connsiteX5" fmla="*/ 354038 w 356130"/>
                <a:gd name="connsiteY5" fmla="*/ 87639 h 226763"/>
                <a:gd name="connsiteX6" fmla="*/ 338932 w 356130"/>
                <a:gd name="connsiteY6" fmla="*/ 200537 h 226763"/>
                <a:gd name="connsiteX7" fmla="*/ 144316 w 356130"/>
                <a:gd name="connsiteY7" fmla="*/ 113010 h 2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130" h="226763">
                  <a:moveTo>
                    <a:pt x="144316" y="113010"/>
                  </a:moveTo>
                  <a:lnTo>
                    <a:pt x="140389" y="107141"/>
                  </a:lnTo>
                  <a:cubicBezTo>
                    <a:pt x="140389" y="107141"/>
                    <a:pt x="75209" y="89811"/>
                    <a:pt x="24903" y="53534"/>
                  </a:cubicBezTo>
                  <a:cubicBezTo>
                    <a:pt x="-25403" y="17257"/>
                    <a:pt x="9659" y="-2707"/>
                    <a:pt x="49571" y="297"/>
                  </a:cubicBezTo>
                  <a:cubicBezTo>
                    <a:pt x="81907" y="2746"/>
                    <a:pt x="208757" y="51547"/>
                    <a:pt x="255413" y="69847"/>
                  </a:cubicBezTo>
                  <a:cubicBezTo>
                    <a:pt x="289181" y="76224"/>
                    <a:pt x="332603" y="78258"/>
                    <a:pt x="354038" y="87639"/>
                  </a:cubicBezTo>
                  <a:cubicBezTo>
                    <a:pt x="363277" y="91659"/>
                    <a:pt x="338932" y="200537"/>
                    <a:pt x="338932" y="200537"/>
                  </a:cubicBezTo>
                  <a:cubicBezTo>
                    <a:pt x="338932" y="200537"/>
                    <a:pt x="267654" y="299479"/>
                    <a:pt x="144316" y="113010"/>
                  </a:cubicBezTo>
                  <a:close/>
                </a:path>
              </a:pathLst>
            </a:custGeom>
            <a:solidFill>
              <a:srgbClr val="EFC7B0"/>
            </a:solidFill>
            <a:ln w="4619"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80993D98-4AA1-C94A-BE2C-D8256F907DF9}"/>
                </a:ext>
              </a:extLst>
            </p:cNvPr>
            <p:cNvSpPr/>
            <p:nvPr/>
          </p:nvSpPr>
          <p:spPr>
            <a:xfrm>
              <a:off x="6738980" y="2183350"/>
              <a:ext cx="690412" cy="370931"/>
            </a:xfrm>
            <a:custGeom>
              <a:avLst/>
              <a:gdLst>
                <a:gd name="connsiteX0" fmla="*/ 248201 w 690412"/>
                <a:gd name="connsiteY0" fmla="*/ 265381 h 370931"/>
                <a:gd name="connsiteX1" fmla="*/ 73632 w 690412"/>
                <a:gd name="connsiteY1" fmla="*/ 324025 h 370931"/>
                <a:gd name="connsiteX2" fmla="*/ 161401 w 690412"/>
                <a:gd name="connsiteY2" fmla="*/ 232339 h 370931"/>
                <a:gd name="connsiteX3" fmla="*/ 27438 w 690412"/>
                <a:gd name="connsiteY3" fmla="*/ 259466 h 370931"/>
                <a:gd name="connsiteX4" fmla="*/ 176599 w 690412"/>
                <a:gd name="connsiteY4" fmla="*/ 157797 h 370931"/>
                <a:gd name="connsiteX5" fmla="*/ 53814 w 690412"/>
                <a:gd name="connsiteY5" fmla="*/ 121520 h 370931"/>
                <a:gd name="connsiteX6" fmla="*/ 302756 w 690412"/>
                <a:gd name="connsiteY6" fmla="*/ 40185 h 370931"/>
                <a:gd name="connsiteX7" fmla="*/ 507998 w 690412"/>
                <a:gd name="connsiteY7" fmla="*/ 20267 h 370931"/>
                <a:gd name="connsiteX8" fmla="*/ 517237 w 690412"/>
                <a:gd name="connsiteY8" fmla="*/ 21561 h 370931"/>
                <a:gd name="connsiteX9" fmla="*/ 632723 w 690412"/>
                <a:gd name="connsiteY9" fmla="*/ 812 h 370931"/>
                <a:gd name="connsiteX10" fmla="*/ 687740 w 690412"/>
                <a:gd name="connsiteY10" fmla="*/ 96117 h 370931"/>
                <a:gd name="connsiteX11" fmla="*/ 657621 w 690412"/>
                <a:gd name="connsiteY11" fmla="*/ 139451 h 370931"/>
                <a:gd name="connsiteX12" fmla="*/ 657621 w 690412"/>
                <a:gd name="connsiteY12" fmla="*/ 139682 h 370931"/>
                <a:gd name="connsiteX13" fmla="*/ 656467 w 690412"/>
                <a:gd name="connsiteY13" fmla="*/ 140190 h 370931"/>
                <a:gd name="connsiteX14" fmla="*/ 627041 w 690412"/>
                <a:gd name="connsiteY14" fmla="*/ 152483 h 370931"/>
                <a:gd name="connsiteX15" fmla="*/ 469471 w 690412"/>
                <a:gd name="connsiteY15" fmla="*/ 208493 h 370931"/>
                <a:gd name="connsiteX16" fmla="*/ 367844 w 690412"/>
                <a:gd name="connsiteY16" fmla="*/ 277581 h 370931"/>
                <a:gd name="connsiteX17" fmla="*/ 132252 w 690412"/>
                <a:gd name="connsiteY17" fmla="*/ 370007 h 370931"/>
                <a:gd name="connsiteX18" fmla="*/ 248201 w 690412"/>
                <a:gd name="connsiteY18" fmla="*/ 265381 h 37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12" h="370931">
                  <a:moveTo>
                    <a:pt x="248201" y="265381"/>
                  </a:moveTo>
                  <a:cubicBezTo>
                    <a:pt x="248201" y="265381"/>
                    <a:pt x="82778" y="348980"/>
                    <a:pt x="73632" y="324025"/>
                  </a:cubicBezTo>
                  <a:cubicBezTo>
                    <a:pt x="64070" y="297776"/>
                    <a:pt x="119595" y="257941"/>
                    <a:pt x="161401" y="232339"/>
                  </a:cubicBezTo>
                  <a:cubicBezTo>
                    <a:pt x="113821" y="257386"/>
                    <a:pt x="42497" y="288487"/>
                    <a:pt x="27438" y="259466"/>
                  </a:cubicBezTo>
                  <a:cubicBezTo>
                    <a:pt x="4340" y="215009"/>
                    <a:pt x="176599" y="157797"/>
                    <a:pt x="176599" y="157797"/>
                  </a:cubicBezTo>
                  <a:cubicBezTo>
                    <a:pt x="-74698" y="235158"/>
                    <a:pt x="-140" y="143055"/>
                    <a:pt x="53814" y="121520"/>
                  </a:cubicBezTo>
                  <a:cubicBezTo>
                    <a:pt x="98808" y="103543"/>
                    <a:pt x="256285" y="54280"/>
                    <a:pt x="302756" y="40185"/>
                  </a:cubicBezTo>
                  <a:cubicBezTo>
                    <a:pt x="367151" y="46378"/>
                    <a:pt x="434133" y="49705"/>
                    <a:pt x="507998" y="20267"/>
                  </a:cubicBezTo>
                  <a:lnTo>
                    <a:pt x="517237" y="21561"/>
                  </a:lnTo>
                  <a:cubicBezTo>
                    <a:pt x="532897" y="14491"/>
                    <a:pt x="614245" y="-4087"/>
                    <a:pt x="632723" y="812"/>
                  </a:cubicBezTo>
                  <a:cubicBezTo>
                    <a:pt x="674205" y="11931"/>
                    <a:pt x="698873" y="54599"/>
                    <a:pt x="687740" y="96117"/>
                  </a:cubicBezTo>
                  <a:cubicBezTo>
                    <a:pt x="683075" y="113631"/>
                    <a:pt x="672403" y="128956"/>
                    <a:pt x="657621" y="139451"/>
                  </a:cubicBezTo>
                  <a:lnTo>
                    <a:pt x="657621" y="139682"/>
                  </a:lnTo>
                  <a:lnTo>
                    <a:pt x="656467" y="140190"/>
                  </a:lnTo>
                  <a:cubicBezTo>
                    <a:pt x="647597" y="146272"/>
                    <a:pt x="637573" y="150459"/>
                    <a:pt x="627041" y="152483"/>
                  </a:cubicBezTo>
                  <a:lnTo>
                    <a:pt x="469471" y="208493"/>
                  </a:lnTo>
                  <a:cubicBezTo>
                    <a:pt x="433209" y="227810"/>
                    <a:pt x="399164" y="250972"/>
                    <a:pt x="367844" y="277581"/>
                  </a:cubicBezTo>
                  <a:cubicBezTo>
                    <a:pt x="303171" y="333037"/>
                    <a:pt x="166206" y="378002"/>
                    <a:pt x="132252" y="370007"/>
                  </a:cubicBezTo>
                  <a:cubicBezTo>
                    <a:pt x="98300" y="362012"/>
                    <a:pt x="248201" y="265381"/>
                    <a:pt x="248201" y="265381"/>
                  </a:cubicBezTo>
                  <a:close/>
                </a:path>
              </a:pathLst>
            </a:custGeom>
            <a:solidFill>
              <a:srgbClr val="EFC7B0"/>
            </a:solidFill>
            <a:ln w="4619"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80EE027-4A61-984C-BD79-DA7A072BB202}"/>
                </a:ext>
              </a:extLst>
            </p:cNvPr>
            <p:cNvSpPr/>
            <p:nvPr/>
          </p:nvSpPr>
          <p:spPr>
            <a:xfrm>
              <a:off x="6903565" y="2118197"/>
              <a:ext cx="356130" cy="226763"/>
            </a:xfrm>
            <a:custGeom>
              <a:avLst/>
              <a:gdLst>
                <a:gd name="connsiteX0" fmla="*/ 144316 w 356130"/>
                <a:gd name="connsiteY0" fmla="*/ 113010 h 226763"/>
                <a:gd name="connsiteX1" fmla="*/ 140389 w 356130"/>
                <a:gd name="connsiteY1" fmla="*/ 107141 h 226763"/>
                <a:gd name="connsiteX2" fmla="*/ 24903 w 356130"/>
                <a:gd name="connsiteY2" fmla="*/ 53534 h 226763"/>
                <a:gd name="connsiteX3" fmla="*/ 49571 w 356130"/>
                <a:gd name="connsiteY3" fmla="*/ 297 h 226763"/>
                <a:gd name="connsiteX4" fmla="*/ 255413 w 356130"/>
                <a:gd name="connsiteY4" fmla="*/ 69847 h 226763"/>
                <a:gd name="connsiteX5" fmla="*/ 354038 w 356130"/>
                <a:gd name="connsiteY5" fmla="*/ 87639 h 226763"/>
                <a:gd name="connsiteX6" fmla="*/ 338932 w 356130"/>
                <a:gd name="connsiteY6" fmla="*/ 200537 h 226763"/>
                <a:gd name="connsiteX7" fmla="*/ 144316 w 356130"/>
                <a:gd name="connsiteY7" fmla="*/ 113010 h 22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130" h="226763">
                  <a:moveTo>
                    <a:pt x="144316" y="113010"/>
                  </a:moveTo>
                  <a:lnTo>
                    <a:pt x="140389" y="107141"/>
                  </a:lnTo>
                  <a:cubicBezTo>
                    <a:pt x="140389" y="107141"/>
                    <a:pt x="75209" y="89811"/>
                    <a:pt x="24903" y="53534"/>
                  </a:cubicBezTo>
                  <a:cubicBezTo>
                    <a:pt x="-25403" y="17257"/>
                    <a:pt x="9659" y="-2707"/>
                    <a:pt x="49571" y="297"/>
                  </a:cubicBezTo>
                  <a:cubicBezTo>
                    <a:pt x="81907" y="2746"/>
                    <a:pt x="208757" y="51547"/>
                    <a:pt x="255413" y="69847"/>
                  </a:cubicBezTo>
                  <a:cubicBezTo>
                    <a:pt x="289181" y="76224"/>
                    <a:pt x="332603" y="78258"/>
                    <a:pt x="354038" y="87639"/>
                  </a:cubicBezTo>
                  <a:cubicBezTo>
                    <a:pt x="363277" y="91659"/>
                    <a:pt x="338932" y="200537"/>
                    <a:pt x="338932" y="200537"/>
                  </a:cubicBezTo>
                  <a:cubicBezTo>
                    <a:pt x="338932" y="200537"/>
                    <a:pt x="267654" y="299479"/>
                    <a:pt x="144316" y="113010"/>
                  </a:cubicBezTo>
                  <a:close/>
                </a:path>
              </a:pathLst>
            </a:custGeom>
            <a:solidFill>
              <a:srgbClr val="EFC7B0"/>
            </a:solidFill>
            <a:ln w="4619"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33506046-739B-964E-8540-21B1C4F9B967}"/>
                </a:ext>
              </a:extLst>
            </p:cNvPr>
            <p:cNvSpPr/>
            <p:nvPr/>
          </p:nvSpPr>
          <p:spPr>
            <a:xfrm>
              <a:off x="7241065" y="1956659"/>
              <a:ext cx="782696" cy="478761"/>
            </a:xfrm>
            <a:custGeom>
              <a:avLst/>
              <a:gdLst>
                <a:gd name="connsiteX0" fmla="*/ 520795 w 782696"/>
                <a:gd name="connsiteY0" fmla="*/ 10671 h 478761"/>
                <a:gd name="connsiteX1" fmla="*/ 0 w 782696"/>
                <a:gd name="connsiteY1" fmla="*/ 147600 h 478761"/>
                <a:gd name="connsiteX2" fmla="*/ 93128 w 782696"/>
                <a:gd name="connsiteY2" fmla="*/ 478762 h 478761"/>
                <a:gd name="connsiteX3" fmla="*/ 715551 w 782696"/>
                <a:gd name="connsiteY3" fmla="*/ 309160 h 478761"/>
                <a:gd name="connsiteX4" fmla="*/ 661734 w 782696"/>
                <a:gd name="connsiteY4" fmla="*/ 6050 h 478761"/>
                <a:gd name="connsiteX5" fmla="*/ 520795 w 782696"/>
                <a:gd name="connsiteY5" fmla="*/ 10671 h 47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696" h="478761">
                  <a:moveTo>
                    <a:pt x="520795" y="10671"/>
                  </a:moveTo>
                  <a:lnTo>
                    <a:pt x="0" y="147600"/>
                  </a:lnTo>
                  <a:lnTo>
                    <a:pt x="93128" y="478762"/>
                  </a:lnTo>
                  <a:cubicBezTo>
                    <a:pt x="93128" y="478762"/>
                    <a:pt x="659887" y="386983"/>
                    <a:pt x="715551" y="309160"/>
                  </a:cubicBezTo>
                  <a:cubicBezTo>
                    <a:pt x="761099" y="245525"/>
                    <a:pt x="864620" y="48427"/>
                    <a:pt x="661734" y="6050"/>
                  </a:cubicBezTo>
                  <a:cubicBezTo>
                    <a:pt x="615032" y="-3359"/>
                    <a:pt x="566805" y="-1774"/>
                    <a:pt x="520795" y="10671"/>
                  </a:cubicBezTo>
                  <a:close/>
                </a:path>
              </a:pathLst>
            </a:custGeom>
            <a:solidFill>
              <a:srgbClr val="00C425"/>
            </a:solidFill>
            <a:ln w="4619"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237422B-7759-2E4F-BA66-DFE4643DDEB5}"/>
                </a:ext>
              </a:extLst>
            </p:cNvPr>
            <p:cNvSpPr/>
            <p:nvPr/>
          </p:nvSpPr>
          <p:spPr>
            <a:xfrm>
              <a:off x="9445691" y="2802286"/>
              <a:ext cx="285127" cy="631030"/>
            </a:xfrm>
            <a:custGeom>
              <a:avLst/>
              <a:gdLst>
                <a:gd name="connsiteX0" fmla="*/ 204964 w 285127"/>
                <a:gd name="connsiteY0" fmla="*/ 412147 h 631030"/>
                <a:gd name="connsiteX1" fmla="*/ 219516 w 285127"/>
                <a:gd name="connsiteY1" fmla="*/ 595797 h 631030"/>
                <a:gd name="connsiteX2" fmla="*/ 151933 w 285127"/>
                <a:gd name="connsiteY2" fmla="*/ 488259 h 631030"/>
                <a:gd name="connsiteX3" fmla="*/ 145697 w 285127"/>
                <a:gd name="connsiteY3" fmla="*/ 625050 h 631030"/>
                <a:gd name="connsiteX4" fmla="*/ 83473 w 285127"/>
                <a:gd name="connsiteY4" fmla="*/ 455725 h 631030"/>
                <a:gd name="connsiteX5" fmla="*/ 18478 w 285127"/>
                <a:gd name="connsiteY5" fmla="*/ 566036 h 631030"/>
                <a:gd name="connsiteX6" fmla="*/ 0 w 285127"/>
                <a:gd name="connsiteY6" fmla="*/ 304748 h 631030"/>
                <a:gd name="connsiteX7" fmla="*/ 30442 w 285127"/>
                <a:gd name="connsiteY7" fmla="*/ 100671 h 631030"/>
                <a:gd name="connsiteX8" fmla="*/ 33953 w 285127"/>
                <a:gd name="connsiteY8" fmla="*/ 91798 h 631030"/>
                <a:gd name="connsiteX9" fmla="*/ 96500 w 285127"/>
                <a:gd name="connsiteY9" fmla="*/ 1272 h 631030"/>
                <a:gd name="connsiteX10" fmla="*/ 182976 w 285127"/>
                <a:gd name="connsiteY10" fmla="*/ 49606 h 631030"/>
                <a:gd name="connsiteX11" fmla="*/ 182976 w 285127"/>
                <a:gd name="connsiteY11" fmla="*/ 49606 h 631030"/>
                <a:gd name="connsiteX12" fmla="*/ 182976 w 285127"/>
                <a:gd name="connsiteY12" fmla="*/ 50854 h 631030"/>
                <a:gd name="connsiteX13" fmla="*/ 187595 w 285127"/>
                <a:gd name="connsiteY13" fmla="*/ 82417 h 631030"/>
                <a:gd name="connsiteX14" fmla="*/ 203024 w 285127"/>
                <a:gd name="connsiteY14" fmla="*/ 183485 h 631030"/>
                <a:gd name="connsiteX15" fmla="*/ 245384 w 285127"/>
                <a:gd name="connsiteY15" fmla="*/ 299017 h 631030"/>
                <a:gd name="connsiteX16" fmla="*/ 277952 w 285127"/>
                <a:gd name="connsiteY16" fmla="*/ 549954 h 631030"/>
                <a:gd name="connsiteX17" fmla="*/ 204964 w 285127"/>
                <a:gd name="connsiteY17" fmla="*/ 412147 h 63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127" h="631030">
                  <a:moveTo>
                    <a:pt x="204964" y="412147"/>
                  </a:moveTo>
                  <a:cubicBezTo>
                    <a:pt x="204964" y="412147"/>
                    <a:pt x="245939" y="592978"/>
                    <a:pt x="219516" y="595797"/>
                  </a:cubicBezTo>
                  <a:cubicBezTo>
                    <a:pt x="191799" y="598754"/>
                    <a:pt x="166623" y="535165"/>
                    <a:pt x="151933" y="488259"/>
                  </a:cubicBezTo>
                  <a:cubicBezTo>
                    <a:pt x="164683" y="540526"/>
                    <a:pt x="177571" y="617286"/>
                    <a:pt x="145697" y="625050"/>
                  </a:cubicBezTo>
                  <a:cubicBezTo>
                    <a:pt x="96916" y="636926"/>
                    <a:pt x="83473" y="455725"/>
                    <a:pt x="83473" y="455725"/>
                  </a:cubicBezTo>
                  <a:cubicBezTo>
                    <a:pt x="97331" y="718354"/>
                    <a:pt x="26284" y="623617"/>
                    <a:pt x="18478" y="566036"/>
                  </a:cubicBezTo>
                  <a:cubicBezTo>
                    <a:pt x="11964" y="518020"/>
                    <a:pt x="2402" y="353456"/>
                    <a:pt x="0" y="304748"/>
                  </a:cubicBezTo>
                  <a:cubicBezTo>
                    <a:pt x="21619" y="243700"/>
                    <a:pt x="41067" y="179511"/>
                    <a:pt x="30442" y="100671"/>
                  </a:cubicBezTo>
                  <a:lnTo>
                    <a:pt x="33953" y="91798"/>
                  </a:lnTo>
                  <a:cubicBezTo>
                    <a:pt x="26239" y="49518"/>
                    <a:pt x="54232" y="8985"/>
                    <a:pt x="96500" y="1272"/>
                  </a:cubicBezTo>
                  <a:cubicBezTo>
                    <a:pt x="133178" y="-5424"/>
                    <a:pt x="169441" y="14849"/>
                    <a:pt x="182976" y="49606"/>
                  </a:cubicBezTo>
                  <a:lnTo>
                    <a:pt x="182976" y="49606"/>
                  </a:lnTo>
                  <a:lnTo>
                    <a:pt x="182976" y="50854"/>
                  </a:lnTo>
                  <a:cubicBezTo>
                    <a:pt x="186672" y="60942"/>
                    <a:pt x="188242" y="71691"/>
                    <a:pt x="187595" y="82417"/>
                  </a:cubicBezTo>
                  <a:lnTo>
                    <a:pt x="203024" y="183485"/>
                  </a:lnTo>
                  <a:cubicBezTo>
                    <a:pt x="212956" y="223408"/>
                    <a:pt x="227138" y="262144"/>
                    <a:pt x="245384" y="299017"/>
                  </a:cubicBezTo>
                  <a:cubicBezTo>
                    <a:pt x="283495" y="374991"/>
                    <a:pt x="293842" y="519083"/>
                    <a:pt x="277952" y="549954"/>
                  </a:cubicBezTo>
                  <a:cubicBezTo>
                    <a:pt x="262061" y="580824"/>
                    <a:pt x="204964" y="412147"/>
                    <a:pt x="204964" y="412147"/>
                  </a:cubicBezTo>
                  <a:close/>
                </a:path>
              </a:pathLst>
            </a:custGeom>
            <a:solidFill>
              <a:srgbClr val="EFC7B0"/>
            </a:solidFill>
            <a:ln w="4619"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329F2A9E-8AF8-BA4B-AE42-42FBA94FA096}"/>
                </a:ext>
              </a:extLst>
            </p:cNvPr>
            <p:cNvSpPr/>
            <p:nvPr/>
          </p:nvSpPr>
          <p:spPr>
            <a:xfrm>
              <a:off x="9317115" y="2892183"/>
              <a:ext cx="283581" cy="329048"/>
            </a:xfrm>
            <a:custGeom>
              <a:avLst/>
              <a:gdLst>
                <a:gd name="connsiteX0" fmla="*/ 137122 w 283581"/>
                <a:gd name="connsiteY0" fmla="*/ 210599 h 329048"/>
                <a:gd name="connsiteX1" fmla="*/ 130517 w 283581"/>
                <a:gd name="connsiteY1" fmla="*/ 213002 h 329048"/>
                <a:gd name="connsiteX2" fmla="*/ 50462 w 283581"/>
                <a:gd name="connsiteY2" fmla="*/ 312129 h 329048"/>
                <a:gd name="connsiteX3" fmla="*/ 4868 w 283581"/>
                <a:gd name="connsiteY3" fmla="*/ 275159 h 329048"/>
                <a:gd name="connsiteX4" fmla="*/ 122202 w 283581"/>
                <a:gd name="connsiteY4" fmla="*/ 92248 h 329048"/>
                <a:gd name="connsiteX5" fmla="*/ 163407 w 283581"/>
                <a:gd name="connsiteY5" fmla="*/ 839 h 329048"/>
                <a:gd name="connsiteX6" fmla="*/ 269192 w 283581"/>
                <a:gd name="connsiteY6" fmla="*/ 42893 h 329048"/>
                <a:gd name="connsiteX7" fmla="*/ 137122 w 283581"/>
                <a:gd name="connsiteY7" fmla="*/ 210599 h 3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581" h="329048">
                  <a:moveTo>
                    <a:pt x="137122" y="210599"/>
                  </a:moveTo>
                  <a:lnTo>
                    <a:pt x="130517" y="213002"/>
                  </a:lnTo>
                  <a:cubicBezTo>
                    <a:pt x="130517" y="213002"/>
                    <a:pt x="97903" y="272016"/>
                    <a:pt x="50462" y="312129"/>
                  </a:cubicBezTo>
                  <a:cubicBezTo>
                    <a:pt x="3020" y="352242"/>
                    <a:pt x="-7743" y="313331"/>
                    <a:pt x="4868" y="275159"/>
                  </a:cubicBezTo>
                  <a:cubicBezTo>
                    <a:pt x="15123" y="244289"/>
                    <a:pt x="93145" y="133100"/>
                    <a:pt x="122202" y="92248"/>
                  </a:cubicBezTo>
                  <a:cubicBezTo>
                    <a:pt x="136614" y="61054"/>
                    <a:pt x="149087" y="19370"/>
                    <a:pt x="163407" y="839"/>
                  </a:cubicBezTo>
                  <a:cubicBezTo>
                    <a:pt x="169459" y="-7017"/>
                    <a:pt x="269192" y="42893"/>
                    <a:pt x="269192" y="42893"/>
                  </a:cubicBezTo>
                  <a:cubicBezTo>
                    <a:pt x="269192" y="42893"/>
                    <a:pt x="347907" y="136104"/>
                    <a:pt x="137122" y="210599"/>
                  </a:cubicBezTo>
                  <a:close/>
                </a:path>
              </a:pathLst>
            </a:custGeom>
            <a:solidFill>
              <a:srgbClr val="EFC7B0"/>
            </a:solidFill>
            <a:ln w="4619"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999279CE-CAC3-BB4C-94C1-79C910CE9673}"/>
                </a:ext>
              </a:extLst>
            </p:cNvPr>
            <p:cNvSpPr/>
            <p:nvPr/>
          </p:nvSpPr>
          <p:spPr>
            <a:xfrm>
              <a:off x="8950124" y="925096"/>
              <a:ext cx="775889" cy="1952998"/>
            </a:xfrm>
            <a:custGeom>
              <a:avLst/>
              <a:gdLst>
                <a:gd name="connsiteX0" fmla="*/ 82636 w 775889"/>
                <a:gd name="connsiteY0" fmla="*/ 27999 h 1952998"/>
                <a:gd name="connsiteX1" fmla="*/ 321830 w 775889"/>
                <a:gd name="connsiteY1" fmla="*/ 71809 h 1952998"/>
                <a:gd name="connsiteX2" fmla="*/ 733700 w 775889"/>
                <a:gd name="connsiteY2" fmla="*/ 1128283 h 1952998"/>
                <a:gd name="connsiteX3" fmla="*/ 771163 w 775889"/>
                <a:gd name="connsiteY3" fmla="*/ 1952999 h 1952998"/>
                <a:gd name="connsiteX4" fmla="*/ 427523 w 775889"/>
                <a:gd name="connsiteY4" fmla="*/ 1952999 h 1952998"/>
                <a:gd name="connsiteX5" fmla="*/ 352365 w 775889"/>
                <a:gd name="connsiteY5" fmla="*/ 1151805 h 1952998"/>
                <a:gd name="connsiteX6" fmla="*/ 15146 w 775889"/>
                <a:gd name="connsiteY6" fmla="*/ 250653 h 1952998"/>
                <a:gd name="connsiteX7" fmla="*/ 82821 w 775889"/>
                <a:gd name="connsiteY7" fmla="*/ 27860 h 195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889" h="1952998">
                  <a:moveTo>
                    <a:pt x="82636" y="27999"/>
                  </a:moveTo>
                  <a:cubicBezTo>
                    <a:pt x="161536" y="-22271"/>
                    <a:pt x="265843" y="-3167"/>
                    <a:pt x="321830" y="71809"/>
                  </a:cubicBezTo>
                  <a:cubicBezTo>
                    <a:pt x="440227" y="230181"/>
                    <a:pt x="635952" y="615966"/>
                    <a:pt x="733700" y="1128283"/>
                  </a:cubicBezTo>
                  <a:cubicBezTo>
                    <a:pt x="795508" y="1452282"/>
                    <a:pt x="771163" y="1952999"/>
                    <a:pt x="771163" y="1952999"/>
                  </a:cubicBezTo>
                  <a:lnTo>
                    <a:pt x="427523" y="1952999"/>
                  </a:lnTo>
                  <a:cubicBezTo>
                    <a:pt x="427523" y="1952999"/>
                    <a:pt x="406043" y="1345022"/>
                    <a:pt x="352365" y="1151805"/>
                  </a:cubicBezTo>
                  <a:cubicBezTo>
                    <a:pt x="312592" y="1008545"/>
                    <a:pt x="121993" y="494472"/>
                    <a:pt x="15146" y="250653"/>
                  </a:cubicBezTo>
                  <a:cubicBezTo>
                    <a:pt x="-20378" y="169859"/>
                    <a:pt x="8355" y="75224"/>
                    <a:pt x="82821" y="27860"/>
                  </a:cubicBezTo>
                  <a:close/>
                </a:path>
              </a:pathLst>
            </a:custGeom>
            <a:solidFill>
              <a:srgbClr val="00C425"/>
            </a:solidFill>
            <a:ln w="4619"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1977C86D-8662-ED49-A37F-519AD7B57D66}"/>
                </a:ext>
              </a:extLst>
            </p:cNvPr>
            <p:cNvSpPr/>
            <p:nvPr/>
          </p:nvSpPr>
          <p:spPr>
            <a:xfrm>
              <a:off x="9302304" y="1046723"/>
              <a:ext cx="423510" cy="1831372"/>
            </a:xfrm>
            <a:custGeom>
              <a:avLst/>
              <a:gdLst>
                <a:gd name="connsiteX0" fmla="*/ 125095 w 423510"/>
                <a:gd name="connsiteY0" fmla="*/ 477796 h 1831372"/>
                <a:gd name="connsiteX1" fmla="*/ 221271 w 423510"/>
                <a:gd name="connsiteY1" fmla="*/ 645595 h 1831372"/>
                <a:gd name="connsiteX2" fmla="*/ 307978 w 423510"/>
                <a:gd name="connsiteY2" fmla="*/ 961414 h 1831372"/>
                <a:gd name="connsiteX3" fmla="*/ 340314 w 423510"/>
                <a:gd name="connsiteY3" fmla="*/ 1197793 h 1831372"/>
                <a:gd name="connsiteX4" fmla="*/ 351262 w 423510"/>
                <a:gd name="connsiteY4" fmla="*/ 1687650 h 1831372"/>
                <a:gd name="connsiteX5" fmla="*/ 334494 w 423510"/>
                <a:gd name="connsiteY5" fmla="*/ 1831372 h 1831372"/>
                <a:gd name="connsiteX6" fmla="*/ 418798 w 423510"/>
                <a:gd name="connsiteY6" fmla="*/ 1831372 h 1831372"/>
                <a:gd name="connsiteX7" fmla="*/ 381335 w 423510"/>
                <a:gd name="connsiteY7" fmla="*/ 1006656 h 1831372"/>
                <a:gd name="connsiteX8" fmla="*/ 4250 w 423510"/>
                <a:gd name="connsiteY8" fmla="*/ 0 h 1831372"/>
                <a:gd name="connsiteX9" fmla="*/ 0 w 423510"/>
                <a:gd name="connsiteY9" fmla="*/ 3789 h 1831372"/>
                <a:gd name="connsiteX10" fmla="*/ 125095 w 423510"/>
                <a:gd name="connsiteY10" fmla="*/ 477796 h 183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510" h="1831372">
                  <a:moveTo>
                    <a:pt x="125095" y="477796"/>
                  </a:moveTo>
                  <a:cubicBezTo>
                    <a:pt x="164960" y="529092"/>
                    <a:pt x="199006" y="584501"/>
                    <a:pt x="221271" y="645595"/>
                  </a:cubicBezTo>
                  <a:cubicBezTo>
                    <a:pt x="256702" y="743289"/>
                    <a:pt x="301141" y="878832"/>
                    <a:pt x="307978" y="961414"/>
                  </a:cubicBezTo>
                  <a:cubicBezTo>
                    <a:pt x="312598" y="1019873"/>
                    <a:pt x="326456" y="1111144"/>
                    <a:pt x="340314" y="1197793"/>
                  </a:cubicBezTo>
                  <a:cubicBezTo>
                    <a:pt x="366737" y="1359774"/>
                    <a:pt x="370433" y="1524653"/>
                    <a:pt x="351262" y="1687650"/>
                  </a:cubicBezTo>
                  <a:lnTo>
                    <a:pt x="334494" y="1831372"/>
                  </a:lnTo>
                  <a:lnTo>
                    <a:pt x="418798" y="1831372"/>
                  </a:lnTo>
                  <a:cubicBezTo>
                    <a:pt x="418798" y="1830957"/>
                    <a:pt x="443097" y="1330517"/>
                    <a:pt x="381335" y="1006656"/>
                  </a:cubicBezTo>
                  <a:cubicBezTo>
                    <a:pt x="292641" y="541847"/>
                    <a:pt x="123293" y="181201"/>
                    <a:pt x="4250" y="0"/>
                  </a:cubicBezTo>
                  <a:cubicBezTo>
                    <a:pt x="2818" y="1248"/>
                    <a:pt x="1386" y="2495"/>
                    <a:pt x="0" y="3789"/>
                  </a:cubicBezTo>
                  <a:cubicBezTo>
                    <a:pt x="185" y="3789"/>
                    <a:pt x="4296" y="322474"/>
                    <a:pt x="125095" y="477796"/>
                  </a:cubicBezTo>
                  <a:close/>
                </a:path>
              </a:pathLst>
            </a:custGeom>
            <a:solidFill>
              <a:schemeClr val="accent2">
                <a:alpha val="80000"/>
              </a:schemeClr>
            </a:solidFill>
            <a:ln w="4619"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8CC9ACB9-EFE9-2245-9063-21C4F75455FB}"/>
                </a:ext>
              </a:extLst>
            </p:cNvPr>
            <p:cNvSpPr/>
            <p:nvPr/>
          </p:nvSpPr>
          <p:spPr>
            <a:xfrm>
              <a:off x="7656459" y="867081"/>
              <a:ext cx="672253" cy="1445997"/>
            </a:xfrm>
            <a:custGeom>
              <a:avLst/>
              <a:gdLst>
                <a:gd name="connsiteX0" fmla="*/ 671975 w 672253"/>
                <a:gd name="connsiteY0" fmla="*/ 155334 h 1445997"/>
                <a:gd name="connsiteX1" fmla="*/ 417536 w 672253"/>
                <a:gd name="connsiteY1" fmla="*/ 34348 h 1445997"/>
                <a:gd name="connsiteX2" fmla="*/ 380581 w 672253"/>
                <a:gd name="connsiteY2" fmla="*/ 83149 h 1445997"/>
                <a:gd name="connsiteX3" fmla="*/ 8716 w 672253"/>
                <a:gd name="connsiteY3" fmla="*/ 1204783 h 1445997"/>
                <a:gd name="connsiteX4" fmla="*/ 58098 w 672253"/>
                <a:gd name="connsiteY4" fmla="*/ 1395412 h 1445997"/>
                <a:gd name="connsiteX5" fmla="*/ 58098 w 672253"/>
                <a:gd name="connsiteY5" fmla="*/ 1395412 h 1445997"/>
                <a:gd name="connsiteX6" fmla="*/ 359055 w 672253"/>
                <a:gd name="connsiteY6" fmla="*/ 1323782 h 1445997"/>
                <a:gd name="connsiteX7" fmla="*/ 616635 w 672253"/>
                <a:gd name="connsiteY7" fmla="*/ 474157 h 1445997"/>
                <a:gd name="connsiteX8" fmla="*/ 671975 w 672253"/>
                <a:gd name="connsiteY8" fmla="*/ 155334 h 144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253" h="1445997">
                  <a:moveTo>
                    <a:pt x="671975" y="155334"/>
                  </a:moveTo>
                  <a:cubicBezTo>
                    <a:pt x="667864" y="25938"/>
                    <a:pt x="518102" y="-47264"/>
                    <a:pt x="417536" y="34348"/>
                  </a:cubicBezTo>
                  <a:cubicBezTo>
                    <a:pt x="401230" y="47182"/>
                    <a:pt x="388527" y="63985"/>
                    <a:pt x="380581" y="83149"/>
                  </a:cubicBezTo>
                  <a:cubicBezTo>
                    <a:pt x="231096" y="458075"/>
                    <a:pt x="75698" y="993544"/>
                    <a:pt x="8716" y="1204783"/>
                  </a:cubicBezTo>
                  <a:cubicBezTo>
                    <a:pt x="-12856" y="1272541"/>
                    <a:pt x="6361" y="1346657"/>
                    <a:pt x="58098" y="1395412"/>
                  </a:cubicBezTo>
                  <a:lnTo>
                    <a:pt x="58098" y="1395412"/>
                  </a:lnTo>
                  <a:cubicBezTo>
                    <a:pt x="155106" y="1486867"/>
                    <a:pt x="313969" y="1449157"/>
                    <a:pt x="359055" y="1323782"/>
                  </a:cubicBezTo>
                  <a:cubicBezTo>
                    <a:pt x="449596" y="1072060"/>
                    <a:pt x="538751" y="714233"/>
                    <a:pt x="616635" y="474157"/>
                  </a:cubicBezTo>
                  <a:cubicBezTo>
                    <a:pt x="661674" y="334455"/>
                    <a:pt x="674378" y="230846"/>
                    <a:pt x="671975" y="155334"/>
                  </a:cubicBezTo>
                  <a:close/>
                </a:path>
              </a:pathLst>
            </a:custGeom>
            <a:solidFill>
              <a:srgbClr val="00C425"/>
            </a:solidFill>
            <a:ln w="4619"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C0BCAF74-3D8A-8F4F-8DD2-4517A5B539F9}"/>
                </a:ext>
              </a:extLst>
            </p:cNvPr>
            <p:cNvSpPr/>
            <p:nvPr/>
          </p:nvSpPr>
          <p:spPr>
            <a:xfrm>
              <a:off x="7610920" y="5906013"/>
              <a:ext cx="794613" cy="368730"/>
            </a:xfrm>
            <a:custGeom>
              <a:avLst/>
              <a:gdLst>
                <a:gd name="connsiteX0" fmla="*/ 753731 w 794613"/>
                <a:gd name="connsiteY0" fmla="*/ 57859 h 368730"/>
                <a:gd name="connsiteX1" fmla="*/ 786714 w 794613"/>
                <a:gd name="connsiteY1" fmla="*/ 355378 h 368730"/>
                <a:gd name="connsiteX2" fmla="*/ 8847 w 794613"/>
                <a:gd name="connsiteY2" fmla="*/ 340728 h 368730"/>
                <a:gd name="connsiteX3" fmla="*/ 25200 w 794613"/>
                <a:gd name="connsiteY3" fmla="*/ 221360 h 368730"/>
                <a:gd name="connsiteX4" fmla="*/ 499154 w 794613"/>
                <a:gd name="connsiteY4" fmla="*/ 0 h 368730"/>
                <a:gd name="connsiteX5" fmla="*/ 561563 w 794613"/>
                <a:gd name="connsiteY5" fmla="*/ 52452 h 368730"/>
                <a:gd name="connsiteX6" fmla="*/ 556943 w 794613"/>
                <a:gd name="connsiteY6" fmla="*/ 65530 h 368730"/>
                <a:gd name="connsiteX7" fmla="*/ 642495 w 794613"/>
                <a:gd name="connsiteY7" fmla="*/ 36970 h 368730"/>
                <a:gd name="connsiteX8" fmla="*/ 753731 w 794613"/>
                <a:gd name="connsiteY8" fmla="*/ 57859 h 3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613" h="368730">
                  <a:moveTo>
                    <a:pt x="753731" y="57859"/>
                  </a:moveTo>
                  <a:cubicBezTo>
                    <a:pt x="769483" y="62156"/>
                    <a:pt x="812121" y="340774"/>
                    <a:pt x="786714" y="355378"/>
                  </a:cubicBezTo>
                  <a:cubicBezTo>
                    <a:pt x="761307" y="369981"/>
                    <a:pt x="50145" y="381210"/>
                    <a:pt x="8847" y="340728"/>
                  </a:cubicBezTo>
                  <a:cubicBezTo>
                    <a:pt x="-12818" y="319470"/>
                    <a:pt x="10279" y="225519"/>
                    <a:pt x="25200" y="221360"/>
                  </a:cubicBezTo>
                  <a:cubicBezTo>
                    <a:pt x="299733" y="144600"/>
                    <a:pt x="499154" y="0"/>
                    <a:pt x="499154" y="0"/>
                  </a:cubicBezTo>
                  <a:cubicBezTo>
                    <a:pt x="499154" y="0"/>
                    <a:pt x="569739" y="14834"/>
                    <a:pt x="561563" y="52452"/>
                  </a:cubicBezTo>
                  <a:lnTo>
                    <a:pt x="556943" y="65530"/>
                  </a:lnTo>
                  <a:cubicBezTo>
                    <a:pt x="556943" y="65530"/>
                    <a:pt x="599627" y="40945"/>
                    <a:pt x="642495" y="36970"/>
                  </a:cubicBezTo>
                  <a:cubicBezTo>
                    <a:pt x="685364" y="32996"/>
                    <a:pt x="713958" y="46953"/>
                    <a:pt x="753731" y="57859"/>
                  </a:cubicBezTo>
                  <a:close/>
                </a:path>
              </a:pathLst>
            </a:custGeom>
            <a:solidFill>
              <a:srgbClr val="121B30"/>
            </a:solidFill>
            <a:ln w="4619"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72BC12B-561C-D54E-A1FA-59DD19939F5B}"/>
                </a:ext>
              </a:extLst>
            </p:cNvPr>
            <p:cNvSpPr/>
            <p:nvPr/>
          </p:nvSpPr>
          <p:spPr>
            <a:xfrm>
              <a:off x="8976218" y="5920332"/>
              <a:ext cx="344009" cy="384108"/>
            </a:xfrm>
            <a:custGeom>
              <a:avLst/>
              <a:gdLst>
                <a:gd name="connsiteX0" fmla="*/ 260629 w 344009"/>
                <a:gd name="connsiteY0" fmla="*/ 28197 h 384108"/>
                <a:gd name="connsiteX1" fmla="*/ 160895 w 344009"/>
                <a:gd name="connsiteY1" fmla="*/ 146 h 384108"/>
                <a:gd name="connsiteX2" fmla="*/ 69430 w 344009"/>
                <a:gd name="connsiteY2" fmla="*/ 27874 h 384108"/>
                <a:gd name="connsiteX3" fmla="*/ 0 w 344009"/>
                <a:gd name="connsiteY3" fmla="*/ 299929 h 384108"/>
                <a:gd name="connsiteX4" fmla="*/ 1432 w 344009"/>
                <a:gd name="connsiteY4" fmla="*/ 352889 h 384108"/>
                <a:gd name="connsiteX5" fmla="*/ 2495 w 344009"/>
                <a:gd name="connsiteY5" fmla="*/ 357510 h 384108"/>
                <a:gd name="connsiteX6" fmla="*/ 168794 w 344009"/>
                <a:gd name="connsiteY6" fmla="*/ 383898 h 384108"/>
                <a:gd name="connsiteX7" fmla="*/ 344009 w 344009"/>
                <a:gd name="connsiteY7" fmla="*/ 342307 h 384108"/>
                <a:gd name="connsiteX8" fmla="*/ 342624 w 344009"/>
                <a:gd name="connsiteY8" fmla="*/ 290640 h 38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09" h="384108">
                  <a:moveTo>
                    <a:pt x="260629" y="28197"/>
                  </a:moveTo>
                  <a:cubicBezTo>
                    <a:pt x="231203" y="8464"/>
                    <a:pt x="196280" y="-1333"/>
                    <a:pt x="160895" y="146"/>
                  </a:cubicBezTo>
                  <a:cubicBezTo>
                    <a:pt x="128421" y="839"/>
                    <a:pt x="96777" y="10405"/>
                    <a:pt x="69430" y="27874"/>
                  </a:cubicBezTo>
                  <a:lnTo>
                    <a:pt x="0" y="299929"/>
                  </a:lnTo>
                  <a:lnTo>
                    <a:pt x="1432" y="352889"/>
                  </a:lnTo>
                  <a:cubicBezTo>
                    <a:pt x="1432" y="352612"/>
                    <a:pt x="1432" y="354414"/>
                    <a:pt x="2495" y="357510"/>
                  </a:cubicBezTo>
                  <a:cubicBezTo>
                    <a:pt x="41575" y="375303"/>
                    <a:pt x="101674" y="385746"/>
                    <a:pt x="168794" y="383898"/>
                  </a:cubicBezTo>
                  <a:cubicBezTo>
                    <a:pt x="242705" y="381865"/>
                    <a:pt x="307008" y="365413"/>
                    <a:pt x="344009" y="342307"/>
                  </a:cubicBezTo>
                  <a:lnTo>
                    <a:pt x="342624" y="290640"/>
                  </a:lnTo>
                  <a:close/>
                </a:path>
              </a:pathLst>
            </a:custGeom>
            <a:solidFill>
              <a:srgbClr val="121B30"/>
            </a:solidFill>
            <a:ln w="4619"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DA1278E-D529-6544-8BDE-EB0CF998DD1F}"/>
                </a:ext>
              </a:extLst>
            </p:cNvPr>
            <p:cNvSpPr/>
            <p:nvPr/>
          </p:nvSpPr>
          <p:spPr>
            <a:xfrm>
              <a:off x="8034084" y="743867"/>
              <a:ext cx="1205903" cy="469176"/>
            </a:xfrm>
            <a:custGeom>
              <a:avLst/>
              <a:gdLst>
                <a:gd name="connsiteX0" fmla="*/ 763593 w 1205903"/>
                <a:gd name="connsiteY0" fmla="*/ 29922 h 469176"/>
                <a:gd name="connsiteX1" fmla="*/ 373066 w 1205903"/>
                <a:gd name="connsiteY1" fmla="*/ 20310 h 469176"/>
                <a:gd name="connsiteX2" fmla="*/ 0 w 1205903"/>
                <a:gd name="connsiteY2" fmla="*/ 219026 h 469176"/>
                <a:gd name="connsiteX3" fmla="*/ 415241 w 1205903"/>
                <a:gd name="connsiteY3" fmla="*/ 469176 h 469176"/>
                <a:gd name="connsiteX4" fmla="*/ 1205904 w 1205903"/>
                <a:gd name="connsiteY4" fmla="*/ 223416 h 469176"/>
                <a:gd name="connsiteX5" fmla="*/ 763593 w 1205903"/>
                <a:gd name="connsiteY5" fmla="*/ 29922 h 46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903" h="469176">
                  <a:moveTo>
                    <a:pt x="763593" y="29922"/>
                  </a:moveTo>
                  <a:cubicBezTo>
                    <a:pt x="610412" y="-10468"/>
                    <a:pt x="518254" y="-6170"/>
                    <a:pt x="373066" y="20310"/>
                  </a:cubicBezTo>
                  <a:cubicBezTo>
                    <a:pt x="291255" y="68279"/>
                    <a:pt x="32290" y="105434"/>
                    <a:pt x="0" y="219026"/>
                  </a:cubicBezTo>
                  <a:lnTo>
                    <a:pt x="415241" y="469176"/>
                  </a:lnTo>
                  <a:lnTo>
                    <a:pt x="1205904" y="223416"/>
                  </a:lnTo>
                  <a:cubicBezTo>
                    <a:pt x="1205904" y="223416"/>
                    <a:pt x="1025699" y="99103"/>
                    <a:pt x="763593" y="29922"/>
                  </a:cubicBezTo>
                  <a:close/>
                </a:path>
              </a:pathLst>
            </a:custGeom>
            <a:solidFill>
              <a:srgbClr val="008A44"/>
            </a:solidFill>
            <a:ln w="4619"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98AC360-E163-A24A-BE52-B9CAEAB5AD04}"/>
                </a:ext>
              </a:extLst>
            </p:cNvPr>
            <p:cNvSpPr/>
            <p:nvPr/>
          </p:nvSpPr>
          <p:spPr>
            <a:xfrm>
              <a:off x="7969735" y="795574"/>
              <a:ext cx="1276687" cy="2068414"/>
            </a:xfrm>
            <a:custGeom>
              <a:avLst/>
              <a:gdLst>
                <a:gd name="connsiteX0" fmla="*/ 172213 w 1276687"/>
                <a:gd name="connsiteY0" fmla="*/ 92130 h 2068414"/>
                <a:gd name="connsiteX1" fmla="*/ 601820 w 1276687"/>
                <a:gd name="connsiteY1" fmla="*/ 906 h 2068414"/>
                <a:gd name="connsiteX2" fmla="*/ 1091481 w 1276687"/>
                <a:gd name="connsiteY2" fmla="*/ 124849 h 2068414"/>
                <a:gd name="connsiteX3" fmla="*/ 1276258 w 1276687"/>
                <a:gd name="connsiteY3" fmla="*/ 401110 h 2068414"/>
                <a:gd name="connsiteX4" fmla="*/ 1208491 w 1276687"/>
                <a:gd name="connsiteY4" fmla="*/ 1633101 h 2068414"/>
                <a:gd name="connsiteX5" fmla="*/ 339575 w 1276687"/>
                <a:gd name="connsiteY5" fmla="*/ 2004375 h 2068414"/>
                <a:gd name="connsiteX6" fmla="*/ 0 w 1276687"/>
                <a:gd name="connsiteY6" fmla="*/ 1679961 h 2068414"/>
                <a:gd name="connsiteX7" fmla="*/ 172213 w 1276687"/>
                <a:gd name="connsiteY7" fmla="*/ 92130 h 20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687" h="2068414">
                  <a:moveTo>
                    <a:pt x="172213" y="92130"/>
                  </a:moveTo>
                  <a:cubicBezTo>
                    <a:pt x="335140" y="84228"/>
                    <a:pt x="385538" y="11396"/>
                    <a:pt x="601820" y="906"/>
                  </a:cubicBezTo>
                  <a:cubicBezTo>
                    <a:pt x="798978" y="-8660"/>
                    <a:pt x="955254" y="59227"/>
                    <a:pt x="1091481" y="124849"/>
                  </a:cubicBezTo>
                  <a:cubicBezTo>
                    <a:pt x="1152827" y="154425"/>
                    <a:pt x="1285173" y="331190"/>
                    <a:pt x="1276258" y="401110"/>
                  </a:cubicBezTo>
                  <a:cubicBezTo>
                    <a:pt x="1217129" y="853350"/>
                    <a:pt x="1208491" y="1633101"/>
                    <a:pt x="1208491" y="1633101"/>
                  </a:cubicBezTo>
                  <a:cubicBezTo>
                    <a:pt x="906703" y="2040652"/>
                    <a:pt x="617203" y="2156046"/>
                    <a:pt x="339575" y="2004375"/>
                  </a:cubicBezTo>
                  <a:cubicBezTo>
                    <a:pt x="224458" y="1941526"/>
                    <a:pt x="111282" y="1832787"/>
                    <a:pt x="0" y="1679961"/>
                  </a:cubicBezTo>
                  <a:cubicBezTo>
                    <a:pt x="92" y="1679961"/>
                    <a:pt x="106478" y="95319"/>
                    <a:pt x="172213" y="92130"/>
                  </a:cubicBezTo>
                  <a:close/>
                </a:path>
              </a:pathLst>
            </a:custGeom>
            <a:solidFill>
              <a:srgbClr val="00C425"/>
            </a:solidFill>
            <a:ln w="4619"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B4B9C95-6E95-8841-831F-4605767EF6E0}"/>
                </a:ext>
              </a:extLst>
            </p:cNvPr>
            <p:cNvSpPr/>
            <p:nvPr/>
          </p:nvSpPr>
          <p:spPr>
            <a:xfrm>
              <a:off x="7936845" y="2429968"/>
              <a:ext cx="1365640" cy="3549107"/>
            </a:xfrm>
            <a:custGeom>
              <a:avLst/>
              <a:gdLst>
                <a:gd name="connsiteX0" fmla="*/ 38572 w 1365640"/>
                <a:gd name="connsiteY0" fmla="*/ 816259 h 3549107"/>
                <a:gd name="connsiteX1" fmla="*/ 39912 w 1365640"/>
                <a:gd name="connsiteY1" fmla="*/ 816259 h 3549107"/>
                <a:gd name="connsiteX2" fmla="*/ 29241 w 1365640"/>
                <a:gd name="connsiteY2" fmla="*/ 0 h 3549107"/>
                <a:gd name="connsiteX3" fmla="*/ 1270946 w 1365640"/>
                <a:gd name="connsiteY3" fmla="*/ 10352 h 3549107"/>
                <a:gd name="connsiteX4" fmla="*/ 1337650 w 1365640"/>
                <a:gd name="connsiteY4" fmla="*/ 594668 h 3549107"/>
                <a:gd name="connsiteX5" fmla="*/ 1309657 w 1365640"/>
                <a:gd name="connsiteY5" fmla="*/ 1885904 h 3549107"/>
                <a:gd name="connsiteX6" fmla="*/ 1349476 w 1365640"/>
                <a:gd name="connsiteY6" fmla="*/ 3506638 h 3549107"/>
                <a:gd name="connsiteX7" fmla="*/ 1020757 w 1365640"/>
                <a:gd name="connsiteY7" fmla="*/ 3520040 h 3549107"/>
                <a:gd name="connsiteX8" fmla="*/ 672775 w 1365640"/>
                <a:gd name="connsiteY8" fmla="*/ 824577 h 3549107"/>
                <a:gd name="connsiteX9" fmla="*/ 658409 w 1365640"/>
                <a:gd name="connsiteY9" fmla="*/ 824577 h 3549107"/>
                <a:gd name="connsiteX10" fmla="*/ 485041 w 1365640"/>
                <a:gd name="connsiteY10" fmla="*/ 2013128 h 3549107"/>
                <a:gd name="connsiteX11" fmla="*/ 450118 w 1365640"/>
                <a:gd name="connsiteY11" fmla="*/ 3549108 h 3549107"/>
                <a:gd name="connsiteX12" fmla="*/ 131377 w 1365640"/>
                <a:gd name="connsiteY12" fmla="*/ 3538155 h 3549107"/>
                <a:gd name="connsiteX13" fmla="*/ 0 w 1365640"/>
                <a:gd name="connsiteY13" fmla="*/ 2109852 h 354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5640" h="3549107">
                  <a:moveTo>
                    <a:pt x="38572" y="816259"/>
                  </a:moveTo>
                  <a:lnTo>
                    <a:pt x="39912" y="816259"/>
                  </a:lnTo>
                  <a:lnTo>
                    <a:pt x="29241" y="0"/>
                  </a:lnTo>
                  <a:cubicBezTo>
                    <a:pt x="724143" y="278109"/>
                    <a:pt x="1270946" y="10352"/>
                    <a:pt x="1270946" y="10352"/>
                  </a:cubicBezTo>
                  <a:cubicBezTo>
                    <a:pt x="1319496" y="201207"/>
                    <a:pt x="1341947" y="397773"/>
                    <a:pt x="1337650" y="594668"/>
                  </a:cubicBezTo>
                  <a:lnTo>
                    <a:pt x="1309657" y="1885904"/>
                  </a:lnTo>
                  <a:cubicBezTo>
                    <a:pt x="1413733" y="2172424"/>
                    <a:pt x="1338713" y="3392446"/>
                    <a:pt x="1349476" y="3506638"/>
                  </a:cubicBezTo>
                  <a:lnTo>
                    <a:pt x="1020757" y="3520040"/>
                  </a:lnTo>
                  <a:cubicBezTo>
                    <a:pt x="980753" y="3314577"/>
                    <a:pt x="763731" y="1660200"/>
                    <a:pt x="672775" y="824577"/>
                  </a:cubicBezTo>
                  <a:lnTo>
                    <a:pt x="658409" y="824577"/>
                  </a:lnTo>
                  <a:lnTo>
                    <a:pt x="485041" y="2013128"/>
                  </a:lnTo>
                  <a:cubicBezTo>
                    <a:pt x="577430" y="2269148"/>
                    <a:pt x="481992" y="2970983"/>
                    <a:pt x="450118" y="3549108"/>
                  </a:cubicBezTo>
                  <a:lnTo>
                    <a:pt x="131377" y="3538155"/>
                  </a:lnTo>
                  <a:lnTo>
                    <a:pt x="0" y="2109852"/>
                  </a:lnTo>
                  <a:close/>
                </a:path>
              </a:pathLst>
            </a:custGeom>
            <a:solidFill>
              <a:srgbClr val="1A2444"/>
            </a:solidFill>
            <a:ln w="4619"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DC7EAB2-4DD0-C342-BFF6-7B883D7064E0}"/>
                </a:ext>
              </a:extLst>
            </p:cNvPr>
            <p:cNvSpPr/>
            <p:nvPr/>
          </p:nvSpPr>
          <p:spPr>
            <a:xfrm>
              <a:off x="8775411" y="807524"/>
              <a:ext cx="541711" cy="2268639"/>
            </a:xfrm>
            <a:custGeom>
              <a:avLst/>
              <a:gdLst>
                <a:gd name="connsiteX0" fmla="*/ 500285 w 541711"/>
                <a:gd name="connsiteY0" fmla="*/ 2118216 h 2268639"/>
                <a:gd name="connsiteX1" fmla="*/ 0 w 541711"/>
                <a:gd name="connsiteY1" fmla="*/ 2268640 h 2268639"/>
                <a:gd name="connsiteX2" fmla="*/ 0 w 541711"/>
                <a:gd name="connsiteY2" fmla="*/ 1045198 h 2268639"/>
                <a:gd name="connsiteX3" fmla="*/ 113777 w 541711"/>
                <a:gd name="connsiteY3" fmla="*/ 0 h 2268639"/>
                <a:gd name="connsiteX4" fmla="*/ 262615 w 541711"/>
                <a:gd name="connsiteY4" fmla="*/ 54254 h 2268639"/>
                <a:gd name="connsiteX5" fmla="*/ 369971 w 541711"/>
                <a:gd name="connsiteY5" fmla="*/ 100698 h 2268639"/>
                <a:gd name="connsiteX6" fmla="*/ 541352 w 541711"/>
                <a:gd name="connsiteY6" fmla="*/ 362356 h 2268639"/>
                <a:gd name="connsiteX7" fmla="*/ 451873 w 541711"/>
                <a:gd name="connsiteY7" fmla="*/ 1223626 h 2268639"/>
                <a:gd name="connsiteX8" fmla="*/ 537056 w 541711"/>
                <a:gd name="connsiteY8" fmla="*/ 2050561 h 2268639"/>
                <a:gd name="connsiteX9" fmla="*/ 500285 w 541711"/>
                <a:gd name="connsiteY9" fmla="*/ 2118216 h 226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711" h="2268639">
                  <a:moveTo>
                    <a:pt x="500285" y="2118216"/>
                  </a:moveTo>
                  <a:cubicBezTo>
                    <a:pt x="414456" y="2161656"/>
                    <a:pt x="254300" y="2250524"/>
                    <a:pt x="0" y="2268640"/>
                  </a:cubicBezTo>
                  <a:lnTo>
                    <a:pt x="0" y="1045198"/>
                  </a:lnTo>
                  <a:lnTo>
                    <a:pt x="113777" y="0"/>
                  </a:lnTo>
                  <a:lnTo>
                    <a:pt x="262615" y="54254"/>
                  </a:lnTo>
                  <a:lnTo>
                    <a:pt x="369971" y="100698"/>
                  </a:lnTo>
                  <a:cubicBezTo>
                    <a:pt x="490353" y="154628"/>
                    <a:pt x="546803" y="233884"/>
                    <a:pt x="541352" y="362356"/>
                  </a:cubicBezTo>
                  <a:lnTo>
                    <a:pt x="451873" y="1223626"/>
                  </a:lnTo>
                  <a:lnTo>
                    <a:pt x="537056" y="2050561"/>
                  </a:lnTo>
                  <a:cubicBezTo>
                    <a:pt x="539966" y="2078552"/>
                    <a:pt x="525369" y="2105443"/>
                    <a:pt x="500285" y="2118216"/>
                  </a:cubicBezTo>
                  <a:close/>
                </a:path>
              </a:pathLst>
            </a:custGeom>
            <a:solidFill>
              <a:srgbClr val="008A44"/>
            </a:solidFill>
            <a:ln w="4619"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63186EF6-73AF-F946-ABF0-79543BC6D338}"/>
                </a:ext>
              </a:extLst>
            </p:cNvPr>
            <p:cNvSpPr/>
            <p:nvPr/>
          </p:nvSpPr>
          <p:spPr>
            <a:xfrm>
              <a:off x="9126107" y="1852722"/>
              <a:ext cx="191210" cy="1125654"/>
            </a:xfrm>
            <a:custGeom>
              <a:avLst/>
              <a:gdLst>
                <a:gd name="connsiteX0" fmla="*/ 118039 w 191210"/>
                <a:gd name="connsiteY0" fmla="*/ 16590 h 1125654"/>
                <a:gd name="connsiteX1" fmla="*/ 118039 w 191210"/>
                <a:gd name="connsiteY1" fmla="*/ 0 h 1125654"/>
                <a:gd name="connsiteX2" fmla="*/ 659 w 191210"/>
                <a:gd name="connsiteY2" fmla="*/ 253663 h 1125654"/>
                <a:gd name="connsiteX3" fmla="*/ 38861 w 191210"/>
                <a:gd name="connsiteY3" fmla="*/ 496142 h 1125654"/>
                <a:gd name="connsiteX4" fmla="*/ 53644 w 191210"/>
                <a:gd name="connsiteY4" fmla="*/ 763438 h 1125654"/>
                <a:gd name="connsiteX5" fmla="*/ 32302 w 191210"/>
                <a:gd name="connsiteY5" fmla="*/ 1125655 h 1125654"/>
                <a:gd name="connsiteX6" fmla="*/ 149635 w 191210"/>
                <a:gd name="connsiteY6" fmla="*/ 1073018 h 1125654"/>
                <a:gd name="connsiteX7" fmla="*/ 191210 w 191210"/>
                <a:gd name="connsiteY7" fmla="*/ 1017563 h 1125654"/>
                <a:gd name="connsiteX8" fmla="*/ 149127 w 191210"/>
                <a:gd name="connsiteY8" fmla="*/ 642267 h 1125654"/>
                <a:gd name="connsiteX9" fmla="*/ 101363 w 191210"/>
                <a:gd name="connsiteY9" fmla="*/ 178567 h 112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210" h="1125654">
                  <a:moveTo>
                    <a:pt x="118039" y="16590"/>
                  </a:moveTo>
                  <a:lnTo>
                    <a:pt x="118039" y="0"/>
                  </a:lnTo>
                  <a:cubicBezTo>
                    <a:pt x="118039" y="0"/>
                    <a:pt x="12900" y="7348"/>
                    <a:pt x="659" y="253663"/>
                  </a:cubicBezTo>
                  <a:cubicBezTo>
                    <a:pt x="-3961" y="343223"/>
                    <a:pt x="16457" y="429965"/>
                    <a:pt x="38861" y="496142"/>
                  </a:cubicBezTo>
                  <a:cubicBezTo>
                    <a:pt x="67964" y="582241"/>
                    <a:pt x="73092" y="674649"/>
                    <a:pt x="53644" y="763438"/>
                  </a:cubicBezTo>
                  <a:cubicBezTo>
                    <a:pt x="27775" y="882436"/>
                    <a:pt x="2830" y="1043396"/>
                    <a:pt x="32302" y="1125655"/>
                  </a:cubicBezTo>
                  <a:cubicBezTo>
                    <a:pt x="82284" y="1105737"/>
                    <a:pt x="122289" y="1086836"/>
                    <a:pt x="149635" y="1073018"/>
                  </a:cubicBezTo>
                  <a:cubicBezTo>
                    <a:pt x="157396" y="1069090"/>
                    <a:pt x="176428" y="1056844"/>
                    <a:pt x="191210" y="1017563"/>
                  </a:cubicBezTo>
                  <a:lnTo>
                    <a:pt x="149127" y="642267"/>
                  </a:lnTo>
                  <a:lnTo>
                    <a:pt x="101363" y="178567"/>
                  </a:lnTo>
                  <a:close/>
                </a:path>
              </a:pathLst>
            </a:custGeom>
            <a:solidFill>
              <a:schemeClr val="accent3"/>
            </a:solidFill>
            <a:ln w="4619"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03BEBCE7-D90E-7441-B4E7-AFC7ADAFB4F1}"/>
                </a:ext>
              </a:extLst>
            </p:cNvPr>
            <p:cNvSpPr/>
            <p:nvPr/>
          </p:nvSpPr>
          <p:spPr>
            <a:xfrm>
              <a:off x="7931532" y="795370"/>
              <a:ext cx="432332" cy="2296644"/>
            </a:xfrm>
            <a:custGeom>
              <a:avLst/>
              <a:gdLst>
                <a:gd name="connsiteX0" fmla="*/ 0 w 432332"/>
                <a:gd name="connsiteY0" fmla="*/ 2155187 h 2296644"/>
                <a:gd name="connsiteX1" fmla="*/ 305807 w 432332"/>
                <a:gd name="connsiteY1" fmla="*/ 2296645 h 2296644"/>
                <a:gd name="connsiteX2" fmla="*/ 372327 w 432332"/>
                <a:gd name="connsiteY2" fmla="*/ 851797 h 2296644"/>
                <a:gd name="connsiteX3" fmla="*/ 408266 w 432332"/>
                <a:gd name="connsiteY3" fmla="*/ 328112 h 2296644"/>
                <a:gd name="connsiteX4" fmla="*/ 432333 w 432332"/>
                <a:gd name="connsiteY4" fmla="*/ 0 h 2296644"/>
                <a:gd name="connsiteX5" fmla="*/ 184269 w 432332"/>
                <a:gd name="connsiteY5" fmla="*/ 82074 h 2296644"/>
                <a:gd name="connsiteX6" fmla="*/ 65273 w 432332"/>
                <a:gd name="connsiteY6" fmla="*/ 569205 h 229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32" h="2296644">
                  <a:moveTo>
                    <a:pt x="0" y="2155187"/>
                  </a:moveTo>
                  <a:cubicBezTo>
                    <a:pt x="0" y="2155187"/>
                    <a:pt x="56219" y="2296645"/>
                    <a:pt x="305807" y="2296645"/>
                  </a:cubicBezTo>
                  <a:lnTo>
                    <a:pt x="372327" y="851797"/>
                  </a:lnTo>
                  <a:lnTo>
                    <a:pt x="408266" y="328112"/>
                  </a:lnTo>
                  <a:lnTo>
                    <a:pt x="432333" y="0"/>
                  </a:lnTo>
                  <a:lnTo>
                    <a:pt x="184269" y="82074"/>
                  </a:lnTo>
                  <a:cubicBezTo>
                    <a:pt x="41067" y="122187"/>
                    <a:pt x="70770" y="442027"/>
                    <a:pt x="65273" y="569205"/>
                  </a:cubicBezTo>
                  <a:close/>
                </a:path>
              </a:pathLst>
            </a:custGeom>
            <a:solidFill>
              <a:srgbClr val="008A44"/>
            </a:solidFill>
            <a:ln w="4619"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1CF5DAC-CB29-1942-97FC-7AD7E2096124}"/>
                </a:ext>
              </a:extLst>
            </p:cNvPr>
            <p:cNvSpPr/>
            <p:nvPr/>
          </p:nvSpPr>
          <p:spPr>
            <a:xfrm>
              <a:off x="8405810" y="545081"/>
              <a:ext cx="394358" cy="479488"/>
            </a:xfrm>
            <a:custGeom>
              <a:avLst/>
              <a:gdLst>
                <a:gd name="connsiteX0" fmla="*/ 386139 w 394358"/>
                <a:gd name="connsiteY0" fmla="*/ 281067 h 479488"/>
                <a:gd name="connsiteX1" fmla="*/ 352278 w 394358"/>
                <a:gd name="connsiteY1" fmla="*/ 0 h 479488"/>
                <a:gd name="connsiteX2" fmla="*/ 0 w 394358"/>
                <a:gd name="connsiteY2" fmla="*/ 142290 h 479488"/>
                <a:gd name="connsiteX3" fmla="*/ 33491 w 394358"/>
                <a:gd name="connsiteY3" fmla="*/ 358381 h 479488"/>
                <a:gd name="connsiteX4" fmla="*/ 168517 w 394358"/>
                <a:gd name="connsiteY4" fmla="*/ 479136 h 479488"/>
                <a:gd name="connsiteX5" fmla="*/ 291579 w 394358"/>
                <a:gd name="connsiteY5" fmla="*/ 465826 h 479488"/>
                <a:gd name="connsiteX6" fmla="*/ 386139 w 394358"/>
                <a:gd name="connsiteY6" fmla="*/ 281067 h 47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58" h="479488">
                  <a:moveTo>
                    <a:pt x="386139" y="281067"/>
                  </a:moveTo>
                  <a:cubicBezTo>
                    <a:pt x="359901" y="205971"/>
                    <a:pt x="334494" y="99681"/>
                    <a:pt x="352278" y="0"/>
                  </a:cubicBezTo>
                  <a:lnTo>
                    <a:pt x="0" y="142290"/>
                  </a:lnTo>
                  <a:lnTo>
                    <a:pt x="33491" y="358381"/>
                  </a:lnTo>
                  <a:cubicBezTo>
                    <a:pt x="43700" y="425820"/>
                    <a:pt x="100380" y="476492"/>
                    <a:pt x="168517" y="479136"/>
                  </a:cubicBezTo>
                  <a:cubicBezTo>
                    <a:pt x="209953" y="480841"/>
                    <a:pt x="251436" y="476358"/>
                    <a:pt x="291579" y="465826"/>
                  </a:cubicBezTo>
                  <a:cubicBezTo>
                    <a:pt x="370756" y="443875"/>
                    <a:pt x="413347" y="358474"/>
                    <a:pt x="386139" y="281067"/>
                  </a:cubicBezTo>
                  <a:close/>
                </a:path>
              </a:pathLst>
            </a:custGeom>
            <a:solidFill>
              <a:srgbClr val="EFC7B0"/>
            </a:solidFill>
            <a:ln w="4619"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1E2155BC-943A-AA4D-A0D1-0C4E53F4943A}"/>
                </a:ext>
              </a:extLst>
            </p:cNvPr>
            <p:cNvSpPr/>
            <p:nvPr/>
          </p:nvSpPr>
          <p:spPr>
            <a:xfrm>
              <a:off x="8169910" y="4470"/>
              <a:ext cx="605508" cy="775100"/>
            </a:xfrm>
            <a:custGeom>
              <a:avLst/>
              <a:gdLst>
                <a:gd name="connsiteX0" fmla="*/ 336003 w 605508"/>
                <a:gd name="connsiteY0" fmla="*/ 23257 h 775100"/>
                <a:gd name="connsiteX1" fmla="*/ 582635 w 605508"/>
                <a:gd name="connsiteY1" fmla="*/ 669083 h 775100"/>
                <a:gd name="connsiteX2" fmla="*/ 72464 w 605508"/>
                <a:gd name="connsiteY2" fmla="*/ 769550 h 775100"/>
                <a:gd name="connsiteX3" fmla="*/ 85445 w 605508"/>
                <a:gd name="connsiteY3" fmla="*/ 19560 h 775100"/>
                <a:gd name="connsiteX4" fmla="*/ 336003 w 605508"/>
                <a:gd name="connsiteY4" fmla="*/ 23257 h 77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08" h="775100">
                  <a:moveTo>
                    <a:pt x="336003" y="23257"/>
                  </a:moveTo>
                  <a:cubicBezTo>
                    <a:pt x="336003" y="23257"/>
                    <a:pt x="698583" y="54959"/>
                    <a:pt x="582635" y="669083"/>
                  </a:cubicBezTo>
                  <a:cubicBezTo>
                    <a:pt x="582635" y="669083"/>
                    <a:pt x="152565" y="803701"/>
                    <a:pt x="72464" y="769550"/>
                  </a:cubicBezTo>
                  <a:cubicBezTo>
                    <a:pt x="72464" y="769550"/>
                    <a:pt x="-98917" y="423230"/>
                    <a:pt x="85445" y="19560"/>
                  </a:cubicBezTo>
                  <a:cubicBezTo>
                    <a:pt x="85676" y="19422"/>
                    <a:pt x="207768" y="-26745"/>
                    <a:pt x="336003" y="23257"/>
                  </a:cubicBezTo>
                  <a:close/>
                </a:path>
              </a:pathLst>
            </a:custGeom>
            <a:solidFill>
              <a:srgbClr val="FCD3B7"/>
            </a:solidFill>
            <a:ln w="4619"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8A119DF-4E6B-7E45-B9F1-CF2B5166C130}"/>
                </a:ext>
              </a:extLst>
            </p:cNvPr>
            <p:cNvSpPr/>
            <p:nvPr/>
          </p:nvSpPr>
          <p:spPr>
            <a:xfrm>
              <a:off x="8121622" y="54"/>
              <a:ext cx="681305" cy="789624"/>
            </a:xfrm>
            <a:custGeom>
              <a:avLst/>
              <a:gdLst>
                <a:gd name="connsiteX0" fmla="*/ 566435 w 681305"/>
                <a:gd name="connsiteY0" fmla="*/ 36408 h 789624"/>
                <a:gd name="connsiteX1" fmla="*/ 648846 w 681305"/>
                <a:gd name="connsiteY1" fmla="*/ 549371 h 789624"/>
                <a:gd name="connsiteX2" fmla="*/ 591196 w 681305"/>
                <a:gd name="connsiteY2" fmla="*/ 459903 h 789624"/>
                <a:gd name="connsiteX3" fmla="*/ 587592 w 681305"/>
                <a:gd name="connsiteY3" fmla="*/ 385963 h 789624"/>
                <a:gd name="connsiteX4" fmla="*/ 535855 w 681305"/>
                <a:gd name="connsiteY4" fmla="*/ 314194 h 789624"/>
                <a:gd name="connsiteX5" fmla="*/ 514698 w 681305"/>
                <a:gd name="connsiteY5" fmla="*/ 430604 h 789624"/>
                <a:gd name="connsiteX6" fmla="*/ 533591 w 681305"/>
                <a:gd name="connsiteY6" fmla="*/ 653258 h 789624"/>
                <a:gd name="connsiteX7" fmla="*/ 120660 w 681305"/>
                <a:gd name="connsiteY7" fmla="*/ 773828 h 789624"/>
                <a:gd name="connsiteX8" fmla="*/ 194571 w 681305"/>
                <a:gd name="connsiteY8" fmla="*/ 650855 h 789624"/>
                <a:gd name="connsiteX9" fmla="*/ 287237 w 681305"/>
                <a:gd name="connsiteY9" fmla="*/ 680570 h 789624"/>
                <a:gd name="connsiteX10" fmla="*/ 429608 w 681305"/>
                <a:gd name="connsiteY10" fmla="*/ 599143 h 789624"/>
                <a:gd name="connsiteX11" fmla="*/ 437692 w 681305"/>
                <a:gd name="connsiteY11" fmla="*/ 341413 h 789624"/>
                <a:gd name="connsiteX12" fmla="*/ 437692 w 681305"/>
                <a:gd name="connsiteY12" fmla="*/ 341413 h 789624"/>
                <a:gd name="connsiteX13" fmla="*/ 164083 w 681305"/>
                <a:gd name="connsiteY13" fmla="*/ 158780 h 789624"/>
                <a:gd name="connsiteX14" fmla="*/ 877 w 681305"/>
                <a:gd name="connsiteY14" fmla="*/ 32503 h 789624"/>
                <a:gd name="connsiteX15" fmla="*/ 0 w 681305"/>
                <a:gd name="connsiteY15" fmla="*/ 23052 h 789624"/>
                <a:gd name="connsiteX16" fmla="*/ 0 w 681305"/>
                <a:gd name="connsiteY16" fmla="*/ 22128 h 789624"/>
                <a:gd name="connsiteX17" fmla="*/ 566435 w 681305"/>
                <a:gd name="connsiteY17" fmla="*/ 36408 h 7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1305" h="789624">
                  <a:moveTo>
                    <a:pt x="566435" y="36408"/>
                  </a:moveTo>
                  <a:cubicBezTo>
                    <a:pt x="761745" y="117743"/>
                    <a:pt x="648846" y="549371"/>
                    <a:pt x="648846" y="549371"/>
                  </a:cubicBezTo>
                  <a:cubicBezTo>
                    <a:pt x="619190" y="528622"/>
                    <a:pt x="595122" y="495903"/>
                    <a:pt x="591196" y="459903"/>
                  </a:cubicBezTo>
                  <a:lnTo>
                    <a:pt x="587592" y="385963"/>
                  </a:lnTo>
                  <a:cubicBezTo>
                    <a:pt x="586669" y="318445"/>
                    <a:pt x="567590" y="315673"/>
                    <a:pt x="535855" y="314194"/>
                  </a:cubicBezTo>
                  <a:cubicBezTo>
                    <a:pt x="506660" y="320895"/>
                    <a:pt x="513127" y="349824"/>
                    <a:pt x="514698" y="430604"/>
                  </a:cubicBezTo>
                  <a:cubicBezTo>
                    <a:pt x="516130" y="436797"/>
                    <a:pt x="536686" y="641982"/>
                    <a:pt x="533591" y="653258"/>
                  </a:cubicBezTo>
                  <a:cubicBezTo>
                    <a:pt x="478435" y="853961"/>
                    <a:pt x="120660" y="773828"/>
                    <a:pt x="120660" y="773828"/>
                  </a:cubicBezTo>
                  <a:cubicBezTo>
                    <a:pt x="97562" y="716246"/>
                    <a:pt x="-1386" y="506717"/>
                    <a:pt x="194571" y="650855"/>
                  </a:cubicBezTo>
                  <a:cubicBezTo>
                    <a:pt x="221317" y="670731"/>
                    <a:pt x="253930" y="681185"/>
                    <a:pt x="287237" y="680570"/>
                  </a:cubicBezTo>
                  <a:cubicBezTo>
                    <a:pt x="345534" y="679655"/>
                    <a:pt x="399258" y="648919"/>
                    <a:pt x="429608" y="599143"/>
                  </a:cubicBezTo>
                  <a:cubicBezTo>
                    <a:pt x="478481" y="461474"/>
                    <a:pt x="437692" y="341413"/>
                    <a:pt x="437692" y="341413"/>
                  </a:cubicBezTo>
                  <a:lnTo>
                    <a:pt x="437692" y="341413"/>
                  </a:lnTo>
                  <a:cubicBezTo>
                    <a:pt x="404293" y="255503"/>
                    <a:pt x="369601" y="133132"/>
                    <a:pt x="164083" y="158780"/>
                  </a:cubicBezTo>
                  <a:cubicBezTo>
                    <a:pt x="84166" y="168990"/>
                    <a:pt x="11087" y="112454"/>
                    <a:pt x="877" y="32503"/>
                  </a:cubicBezTo>
                  <a:cubicBezTo>
                    <a:pt x="508" y="29363"/>
                    <a:pt x="185" y="26211"/>
                    <a:pt x="0" y="23052"/>
                  </a:cubicBezTo>
                  <a:lnTo>
                    <a:pt x="0" y="22128"/>
                  </a:lnTo>
                  <a:cubicBezTo>
                    <a:pt x="140615" y="-34945"/>
                    <a:pt x="566435" y="36408"/>
                    <a:pt x="566435" y="36408"/>
                  </a:cubicBezTo>
                  <a:close/>
                </a:path>
              </a:pathLst>
            </a:custGeom>
            <a:solidFill>
              <a:srgbClr val="B7B7B2"/>
            </a:solidFill>
            <a:ln w="4619" cap="flat">
              <a:noFill/>
              <a:prstDash val="solid"/>
              <a:miter/>
            </a:ln>
          </p:spPr>
          <p:txBody>
            <a:bodyPr rtlCol="0" anchor="ctr"/>
            <a:lstStyle/>
            <a:p>
              <a:endParaRPr lang="en-US"/>
            </a:p>
          </p:txBody>
        </p:sp>
      </p:grpSp>
      <p:sp>
        <p:nvSpPr>
          <p:cNvPr id="84" name="Oval 83">
            <a:extLst>
              <a:ext uri="{FF2B5EF4-FFF2-40B4-BE49-F238E27FC236}">
                <a16:creationId xmlns:a16="http://schemas.microsoft.com/office/drawing/2014/main" id="{F467BA6E-9C16-664B-A75E-90939D1961D3}"/>
              </a:ext>
            </a:extLst>
          </p:cNvPr>
          <p:cNvSpPr>
            <a:spLocks noChangeAspect="1"/>
          </p:cNvSpPr>
          <p:nvPr/>
        </p:nvSpPr>
        <p:spPr bwMode="auto">
          <a:xfrm>
            <a:off x="1216878" y="5303128"/>
            <a:ext cx="182880" cy="18288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129" name="Group 128">
            <a:extLst>
              <a:ext uri="{FF2B5EF4-FFF2-40B4-BE49-F238E27FC236}">
                <a16:creationId xmlns:a16="http://schemas.microsoft.com/office/drawing/2014/main" id="{0119F28A-0FCC-0243-8C99-4AEFEC4E6666}"/>
              </a:ext>
            </a:extLst>
          </p:cNvPr>
          <p:cNvGrpSpPr/>
          <p:nvPr/>
        </p:nvGrpSpPr>
        <p:grpSpPr>
          <a:xfrm>
            <a:off x="4308393" y="1569325"/>
            <a:ext cx="942589" cy="989293"/>
            <a:chOff x="4308393" y="1569325"/>
            <a:chExt cx="942589" cy="989293"/>
          </a:xfrm>
        </p:grpSpPr>
        <p:sp>
          <p:nvSpPr>
            <p:cNvPr id="125" name="Freeform 124">
              <a:extLst>
                <a:ext uri="{FF2B5EF4-FFF2-40B4-BE49-F238E27FC236}">
                  <a16:creationId xmlns:a16="http://schemas.microsoft.com/office/drawing/2014/main" id="{953B73DB-17DA-E944-A481-00C7A89D535E}"/>
                </a:ext>
              </a:extLst>
            </p:cNvPr>
            <p:cNvSpPr/>
            <p:nvPr/>
          </p:nvSpPr>
          <p:spPr>
            <a:xfrm flipH="1">
              <a:off x="4308393" y="1569325"/>
              <a:ext cx="942589" cy="989293"/>
            </a:xfrm>
            <a:custGeom>
              <a:avLst/>
              <a:gdLst>
                <a:gd name="connsiteX0" fmla="*/ 837533 w 837533"/>
                <a:gd name="connsiteY0" fmla="*/ 0 h 879032"/>
                <a:gd name="connsiteX1" fmla="*/ 837533 w 837533"/>
                <a:gd name="connsiteY1" fmla="*/ 879033 h 879032"/>
                <a:gd name="connsiteX2" fmla="*/ 602361 w 837533"/>
                <a:gd name="connsiteY2" fmla="*/ 713761 h 879032"/>
                <a:gd name="connsiteX3" fmla="*/ 0 w 837533"/>
                <a:gd name="connsiteY3" fmla="*/ 713761 h 879032"/>
                <a:gd name="connsiteX4" fmla="*/ 0 w 837533"/>
                <a:gd name="connsiteY4" fmla="*/ 0 h 879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33" h="879032">
                  <a:moveTo>
                    <a:pt x="837533" y="0"/>
                  </a:moveTo>
                  <a:lnTo>
                    <a:pt x="837533" y="879033"/>
                  </a:lnTo>
                  <a:lnTo>
                    <a:pt x="602361" y="713761"/>
                  </a:lnTo>
                  <a:lnTo>
                    <a:pt x="0" y="713761"/>
                  </a:lnTo>
                  <a:lnTo>
                    <a:pt x="0" y="0"/>
                  </a:lnTo>
                  <a:close/>
                </a:path>
              </a:pathLst>
            </a:custGeom>
            <a:solidFill>
              <a:schemeClr val="accent2"/>
            </a:solidFill>
            <a:ln w="9525" cap="flat">
              <a:noFill/>
              <a:prstDash val="solid"/>
              <a:miter/>
            </a:ln>
          </p:spPr>
          <p:txBody>
            <a:bodyPr rtlCol="0" anchor="ctr"/>
            <a:lstStyle/>
            <a:p>
              <a:endParaRPr lang="en-US"/>
            </a:p>
          </p:txBody>
        </p:sp>
        <p:grpSp>
          <p:nvGrpSpPr>
            <p:cNvPr id="126" name="Group 125">
              <a:extLst>
                <a:ext uri="{FF2B5EF4-FFF2-40B4-BE49-F238E27FC236}">
                  <a16:creationId xmlns:a16="http://schemas.microsoft.com/office/drawing/2014/main" id="{B773C4BE-C792-2D46-A792-359696EF0B9A}"/>
                </a:ext>
              </a:extLst>
            </p:cNvPr>
            <p:cNvGrpSpPr>
              <a:grpSpLocks noChangeAspect="1"/>
            </p:cNvGrpSpPr>
            <p:nvPr/>
          </p:nvGrpSpPr>
          <p:grpSpPr>
            <a:xfrm>
              <a:off x="4593405" y="1729952"/>
              <a:ext cx="372565" cy="452000"/>
              <a:chOff x="1887612" y="443199"/>
              <a:chExt cx="1520344" cy="1844497"/>
            </a:xfrm>
            <a:solidFill>
              <a:schemeClr val="bg1"/>
            </a:solidFill>
          </p:grpSpPr>
          <p:sp>
            <p:nvSpPr>
              <p:cNvPr id="127" name="Rounded Rectangle 126">
                <a:extLst>
                  <a:ext uri="{FF2B5EF4-FFF2-40B4-BE49-F238E27FC236}">
                    <a16:creationId xmlns:a16="http://schemas.microsoft.com/office/drawing/2014/main" id="{3E88C77C-DBDF-C544-B6F1-E555A3C81B85}"/>
                  </a:ext>
                </a:extLst>
              </p:cNvPr>
              <p:cNvSpPr/>
              <p:nvPr/>
            </p:nvSpPr>
            <p:spPr bwMode="auto">
              <a:xfrm>
                <a:off x="1887612" y="1163671"/>
                <a:ext cx="1520344" cy="1124025"/>
              </a:xfrm>
              <a:prstGeom prst="roundRect">
                <a:avLst>
                  <a:gd name="adj" fmla="val 7693"/>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28" name="Block Arc 79">
                <a:extLst>
                  <a:ext uri="{FF2B5EF4-FFF2-40B4-BE49-F238E27FC236}">
                    <a16:creationId xmlns:a16="http://schemas.microsoft.com/office/drawing/2014/main" id="{0BCF5CB6-C70D-8D43-85DB-63148BB64C23}"/>
                  </a:ext>
                </a:extLst>
              </p:cNvPr>
              <p:cNvSpPr/>
              <p:nvPr/>
            </p:nvSpPr>
            <p:spPr bwMode="auto">
              <a:xfrm>
                <a:off x="2063856" y="443199"/>
                <a:ext cx="1167857" cy="570651"/>
              </a:xfrm>
              <a:custGeom>
                <a:avLst/>
                <a:gdLst/>
                <a:ahLst/>
                <a:cxnLst/>
                <a:rect l="l" t="t" r="r" b="b"/>
                <a:pathLst>
                  <a:path w="1167857" h="570652">
                    <a:moveTo>
                      <a:pt x="585630" y="2"/>
                    </a:moveTo>
                    <a:cubicBezTo>
                      <a:pt x="691534" y="328"/>
                      <a:pt x="797353" y="30392"/>
                      <a:pt x="890995" y="90157"/>
                    </a:cubicBezTo>
                    <a:cubicBezTo>
                      <a:pt x="1047018" y="189736"/>
                      <a:pt x="1147911" y="358250"/>
                      <a:pt x="1166867" y="544303"/>
                    </a:cubicBezTo>
                    <a:lnTo>
                      <a:pt x="1167857" y="570652"/>
                    </a:lnTo>
                    <a:lnTo>
                      <a:pt x="891189" y="570652"/>
                    </a:lnTo>
                    <a:lnTo>
                      <a:pt x="887349" y="531046"/>
                    </a:lnTo>
                    <a:cubicBezTo>
                      <a:pt x="868782" y="447476"/>
                      <a:pt x="820514" y="373540"/>
                      <a:pt x="751041" y="326316"/>
                    </a:cubicBezTo>
                    <a:cubicBezTo>
                      <a:pt x="649589" y="257356"/>
                      <a:pt x="520170" y="256940"/>
                      <a:pt x="418333" y="325246"/>
                    </a:cubicBezTo>
                    <a:cubicBezTo>
                      <a:pt x="348556" y="372049"/>
                      <a:pt x="299861" y="445730"/>
                      <a:pt x="280848" y="529233"/>
                    </a:cubicBezTo>
                    <a:lnTo>
                      <a:pt x="276617" y="570652"/>
                    </a:lnTo>
                    <a:lnTo>
                      <a:pt x="0" y="570652"/>
                    </a:lnTo>
                    <a:lnTo>
                      <a:pt x="1280" y="540888"/>
                    </a:lnTo>
                    <a:cubicBezTo>
                      <a:pt x="21255" y="354893"/>
                      <a:pt x="123118" y="186930"/>
                      <a:pt x="279756" y="88280"/>
                    </a:cubicBezTo>
                    <a:cubicBezTo>
                      <a:pt x="373738" y="29091"/>
                      <a:pt x="479727" y="-323"/>
                      <a:pt x="585630" y="2"/>
                    </a:cubicBez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3374018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left)">
                                      <p:cBhvr>
                                        <p:cTn id="8" dur="500"/>
                                        <p:tgtEl>
                                          <p:spTgt spid="56"/>
                                        </p:tgtEl>
                                      </p:cBhvr>
                                    </p:animEffect>
                                  </p:childTnLst>
                                </p:cTn>
                              </p:par>
                              <p:par>
                                <p:cTn id="9" presetID="53" presetClass="entr" presetSubtype="16" fill="hold" nodeType="withEffect">
                                  <p:stCondLst>
                                    <p:cond delay="25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par>
                                <p:cTn id="18" presetID="14" presetClass="entr" presetSubtype="1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nodeType="withEffect">
                                  <p:stCondLst>
                                    <p:cond delay="250"/>
                                  </p:stCondLst>
                                  <p:childTnLst>
                                    <p:set>
                                      <p:cBhvr>
                                        <p:cTn id="22" dur="1" fill="hold">
                                          <p:stCondLst>
                                            <p:cond delay="0"/>
                                          </p:stCondLst>
                                        </p:cTn>
                                        <p:tgtEl>
                                          <p:spTgt spid="129"/>
                                        </p:tgtEl>
                                        <p:attrNameLst>
                                          <p:attrName>style.visibility</p:attrName>
                                        </p:attrNameLst>
                                      </p:cBhvr>
                                      <p:to>
                                        <p:strVal val="visible"/>
                                      </p:to>
                                    </p:set>
                                    <p:animEffect transition="in" filter="randombar(horizontal)">
                                      <p:cBhvr>
                                        <p:cTn id="23" dur="500"/>
                                        <p:tgtEl>
                                          <p:spTgt spid="129"/>
                                        </p:tgtEl>
                                      </p:cBhvr>
                                    </p:animEffect>
                                  </p:childTnLst>
                                </p:cTn>
                              </p:par>
                            </p:childTnLst>
                          </p:cTn>
                        </p:par>
                        <p:par>
                          <p:cTn id="24" fill="hold">
                            <p:stCondLst>
                              <p:cond delay="1500"/>
                            </p:stCondLst>
                            <p:childTnLst>
                              <p:par>
                                <p:cTn id="25" presetID="12" presetClass="entr" presetSubtype="8"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p:tgtEl>
                                          <p:spTgt spid="85"/>
                                        </p:tgtEl>
                                        <p:attrNameLst>
                                          <p:attrName>ppt_x</p:attrName>
                                        </p:attrNameLst>
                                      </p:cBhvr>
                                      <p:tavLst>
                                        <p:tav tm="0">
                                          <p:val>
                                            <p:strVal val="#ppt_x-#ppt_w*1.125000"/>
                                          </p:val>
                                        </p:tav>
                                        <p:tav tm="100000">
                                          <p:val>
                                            <p:strVal val="#ppt_x"/>
                                          </p:val>
                                        </p:tav>
                                      </p:tavLst>
                                    </p:anim>
                                    <p:animEffect transition="in" filter="wipe(right)">
                                      <p:cBhvr>
                                        <p:cTn id="28" dur="500"/>
                                        <p:tgtEl>
                                          <p:spTgt spid="85"/>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88"/>
                                        </p:tgtEl>
                                        <p:attrNameLst>
                                          <p:attrName>style.visibility</p:attrName>
                                        </p:attrNameLst>
                                      </p:cBhvr>
                                      <p:to>
                                        <p:strVal val="visible"/>
                                      </p:to>
                                    </p:set>
                                    <p:anim calcmode="lin" valueType="num">
                                      <p:cBhvr additive="base">
                                        <p:cTn id="32" dur="500"/>
                                        <p:tgtEl>
                                          <p:spTgt spid="88"/>
                                        </p:tgtEl>
                                        <p:attrNameLst>
                                          <p:attrName>ppt_x</p:attrName>
                                        </p:attrNameLst>
                                      </p:cBhvr>
                                      <p:tavLst>
                                        <p:tav tm="0">
                                          <p:val>
                                            <p:strVal val="#ppt_x-#ppt_w*1.125000"/>
                                          </p:val>
                                        </p:tav>
                                        <p:tav tm="100000">
                                          <p:val>
                                            <p:strVal val="#ppt_x"/>
                                          </p:val>
                                        </p:tav>
                                      </p:tavLst>
                                    </p:anim>
                                    <p:animEffect transition="in" filter="wipe(right)">
                                      <p:cBhvr>
                                        <p:cTn id="3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Content Placeholder 15">
            <a:extLst>
              <a:ext uri="{FF2B5EF4-FFF2-40B4-BE49-F238E27FC236}">
                <a16:creationId xmlns:a16="http://schemas.microsoft.com/office/drawing/2014/main" id="{80F9032D-C456-8949-947F-C4274376D427}"/>
              </a:ext>
            </a:extLst>
          </p:cNvPr>
          <p:cNvPicPr>
            <a:picLocks noChangeAspect="1"/>
          </p:cNvPicPr>
          <p:nvPr/>
        </p:nvPicPr>
        <p:blipFill>
          <a:blip r:embed="rId3">
            <a:biLevel thresh="50000"/>
            <a:alphaModFix amt="79000"/>
          </a:blip>
          <a:stretch>
            <a:fillRect/>
          </a:stretch>
        </p:blipFill>
        <p:spPr bwMode="auto">
          <a:xfrm flipH="1" flipV="1">
            <a:off x="-60960" y="1780931"/>
            <a:ext cx="12252960" cy="3982216"/>
          </a:xfrm>
          <a:prstGeom prst="rect">
            <a:avLst/>
          </a:prstGeom>
          <a:noFill/>
          <a:ln w="9525" cap="flat" cmpd="sng" algn="ctr">
            <a:noFill/>
            <a:prstDash val="solid"/>
            <a:miter lim="800000"/>
            <a:headEnd/>
            <a:tailEnd/>
          </a:ln>
          <a:effectLst/>
        </p:spPr>
      </p:pic>
      <p:sp>
        <p:nvSpPr>
          <p:cNvPr id="2" name="Rectangle 1">
            <a:extLst>
              <a:ext uri="{FF2B5EF4-FFF2-40B4-BE49-F238E27FC236}">
                <a16:creationId xmlns:a16="http://schemas.microsoft.com/office/drawing/2014/main" id="{7F520DBA-1900-8C43-B3D0-EE1D6918F830}"/>
              </a:ext>
            </a:extLst>
          </p:cNvPr>
          <p:cNvSpPr/>
          <p:nvPr/>
        </p:nvSpPr>
        <p:spPr bwMode="auto">
          <a:xfrm>
            <a:off x="1956816" y="6350337"/>
            <a:ext cx="9308592" cy="513462"/>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 name="Slide Number Placeholder 3">
            <a:extLst>
              <a:ext uri="{FF2B5EF4-FFF2-40B4-BE49-F238E27FC236}">
                <a16:creationId xmlns:a16="http://schemas.microsoft.com/office/drawing/2014/main" id="{EFE410B1-64C7-9C4A-A2A9-E26CA1343AE7}"/>
              </a:ext>
            </a:extLst>
          </p:cNvPr>
          <p:cNvSpPr>
            <a:spLocks noGrp="1"/>
          </p:cNvSpPr>
          <p:nvPr>
            <p:ph type="sldNum" sz="quarter" idx="18"/>
          </p:nvPr>
        </p:nvSpPr>
        <p:spPr/>
        <p:txBody>
          <a:bodyPr/>
          <a:lstStyle/>
          <a:p>
            <a:pPr>
              <a:defRPr/>
            </a:pPr>
            <a:fld id="{A7326A0D-21D7-3344-9D11-64209CE27A97}" type="slidenum">
              <a:rPr lang="en-US" smtClean="0"/>
              <a:pPr>
                <a:defRPr/>
              </a:pPr>
              <a:t>7</a:t>
            </a:fld>
            <a:endParaRPr lang="en-US"/>
          </a:p>
        </p:txBody>
      </p:sp>
      <p:sp>
        <p:nvSpPr>
          <p:cNvPr id="6" name="Footer Placeholder 5">
            <a:extLst>
              <a:ext uri="{FF2B5EF4-FFF2-40B4-BE49-F238E27FC236}">
                <a16:creationId xmlns:a16="http://schemas.microsoft.com/office/drawing/2014/main" id="{A5D97904-6548-6343-9B0B-8F27927780DC}"/>
              </a:ext>
            </a:extLst>
          </p:cNvPr>
          <p:cNvSpPr>
            <a:spLocks noGrp="1"/>
          </p:cNvSpPr>
          <p:nvPr>
            <p:ph type="ftr" sz="quarter" idx="19"/>
          </p:nvPr>
        </p:nvSpPr>
        <p:spPr/>
        <p:txBody>
          <a:bodyPr/>
          <a:lstStyle/>
          <a:p>
            <a:pPr>
              <a:defRPr/>
            </a:pPr>
            <a:r>
              <a:rPr lang="en-US"/>
              <a:t>© 2022 Lexmark. All rights reserved.</a:t>
            </a:r>
            <a:endParaRPr lang="en-US" dirty="0"/>
          </a:p>
        </p:txBody>
      </p:sp>
      <p:pic>
        <p:nvPicPr>
          <p:cNvPr id="29" name="Picture 28">
            <a:extLst>
              <a:ext uri="{FF2B5EF4-FFF2-40B4-BE49-F238E27FC236}">
                <a16:creationId xmlns:a16="http://schemas.microsoft.com/office/drawing/2014/main" id="{17FC5200-F661-8448-AB90-649A04A77DC0}"/>
              </a:ext>
            </a:extLst>
          </p:cNvPr>
          <p:cNvPicPr>
            <a:picLocks noChangeAspect="1"/>
          </p:cNvPicPr>
          <p:nvPr/>
        </p:nvPicPr>
        <p:blipFill>
          <a:blip r:embed="rId4"/>
          <a:stretch>
            <a:fillRect/>
          </a:stretch>
        </p:blipFill>
        <p:spPr>
          <a:xfrm>
            <a:off x="1335647" y="4950716"/>
            <a:ext cx="1549349" cy="411480"/>
          </a:xfrm>
          <a:prstGeom prst="rect">
            <a:avLst/>
          </a:prstGeom>
          <a:effectLst>
            <a:glow rad="114300">
              <a:schemeClr val="bg1">
                <a:alpha val="51489"/>
              </a:schemeClr>
            </a:glow>
          </a:effectLst>
        </p:spPr>
      </p:pic>
      <p:pic>
        <p:nvPicPr>
          <p:cNvPr id="30" name="Picture 29">
            <a:extLst>
              <a:ext uri="{FF2B5EF4-FFF2-40B4-BE49-F238E27FC236}">
                <a16:creationId xmlns:a16="http://schemas.microsoft.com/office/drawing/2014/main" id="{5C231355-55B7-E749-B7D5-3136A309B287}"/>
              </a:ext>
            </a:extLst>
          </p:cNvPr>
          <p:cNvPicPr>
            <a:picLocks noChangeAspect="1"/>
          </p:cNvPicPr>
          <p:nvPr/>
        </p:nvPicPr>
        <p:blipFill>
          <a:blip r:embed="rId5"/>
          <a:srcRect/>
          <a:stretch/>
        </p:blipFill>
        <p:spPr>
          <a:xfrm>
            <a:off x="6633804" y="4884735"/>
            <a:ext cx="2426084" cy="543442"/>
          </a:xfrm>
          <a:prstGeom prst="rect">
            <a:avLst/>
          </a:prstGeom>
          <a:effectLst>
            <a:glow rad="114300">
              <a:schemeClr val="bg1">
                <a:alpha val="51489"/>
              </a:schemeClr>
            </a:glow>
          </a:effectLst>
        </p:spPr>
      </p:pic>
      <p:pic>
        <p:nvPicPr>
          <p:cNvPr id="31" name="Picture 30">
            <a:extLst>
              <a:ext uri="{FF2B5EF4-FFF2-40B4-BE49-F238E27FC236}">
                <a16:creationId xmlns:a16="http://schemas.microsoft.com/office/drawing/2014/main" id="{A580E673-4072-614D-88AE-4205FAD458BF}"/>
              </a:ext>
            </a:extLst>
          </p:cNvPr>
          <p:cNvPicPr>
            <a:picLocks noChangeAspect="1"/>
          </p:cNvPicPr>
          <p:nvPr/>
        </p:nvPicPr>
        <p:blipFill>
          <a:blip r:embed="rId6"/>
          <a:stretch>
            <a:fillRect/>
          </a:stretch>
        </p:blipFill>
        <p:spPr>
          <a:xfrm>
            <a:off x="3817385" y="4973576"/>
            <a:ext cx="1576553" cy="365760"/>
          </a:xfrm>
          <a:prstGeom prst="rect">
            <a:avLst/>
          </a:prstGeom>
          <a:effectLst>
            <a:glow rad="114300">
              <a:schemeClr val="bg1">
                <a:alpha val="51489"/>
              </a:schemeClr>
            </a:glow>
          </a:effectLst>
        </p:spPr>
      </p:pic>
      <p:grpSp>
        <p:nvGrpSpPr>
          <p:cNvPr id="308" name="Group 307">
            <a:extLst>
              <a:ext uri="{FF2B5EF4-FFF2-40B4-BE49-F238E27FC236}">
                <a16:creationId xmlns:a16="http://schemas.microsoft.com/office/drawing/2014/main" id="{B91FFF87-36F3-524C-8610-086B87AD17EA}"/>
              </a:ext>
            </a:extLst>
          </p:cNvPr>
          <p:cNvGrpSpPr/>
          <p:nvPr/>
        </p:nvGrpSpPr>
        <p:grpSpPr>
          <a:xfrm>
            <a:off x="-3038" y="5572957"/>
            <a:ext cx="12188952" cy="899855"/>
            <a:chOff x="-21326" y="5435708"/>
            <a:chExt cx="12188952" cy="899855"/>
          </a:xfrm>
        </p:grpSpPr>
        <p:sp>
          <p:nvSpPr>
            <p:cNvPr id="309" name="Rectangle 308">
              <a:extLst>
                <a:ext uri="{FF2B5EF4-FFF2-40B4-BE49-F238E27FC236}">
                  <a16:creationId xmlns:a16="http://schemas.microsoft.com/office/drawing/2014/main" id="{41859CD4-0394-C542-B3F1-9C38918FE3B5}"/>
                </a:ext>
              </a:extLst>
            </p:cNvPr>
            <p:cNvSpPr/>
            <p:nvPr/>
          </p:nvSpPr>
          <p:spPr>
            <a:xfrm>
              <a:off x="-21326" y="5604043"/>
              <a:ext cx="12188952" cy="731520"/>
            </a:xfrm>
            <a:prstGeom prst="rect">
              <a:avLst/>
            </a:prstGeom>
            <a:solidFill>
              <a:schemeClr val="accent3"/>
            </a:solidFill>
          </p:spPr>
          <p:txBody>
            <a:bodyPr wrap="square" anchor="ctr" anchorCtr="0">
              <a:noAutofit/>
            </a:bodyPr>
            <a:lstStyle/>
            <a:p>
              <a:pPr algn="ctr"/>
              <a:r>
                <a:rPr lang="en-US" sz="2000" dirty="0">
                  <a:solidFill>
                    <a:schemeClr val="bg1"/>
                  </a:solidFill>
                </a:rPr>
                <a:t>Named an industry leader by global tech analysts</a:t>
              </a:r>
            </a:p>
          </p:txBody>
        </p:sp>
        <p:sp>
          <p:nvSpPr>
            <p:cNvPr id="310" name="Triangle 309">
              <a:extLst>
                <a:ext uri="{FF2B5EF4-FFF2-40B4-BE49-F238E27FC236}">
                  <a16:creationId xmlns:a16="http://schemas.microsoft.com/office/drawing/2014/main" id="{E3B405B5-B7F6-7A4D-9A73-07BC6D491CC4}"/>
                </a:ext>
              </a:extLst>
            </p:cNvPr>
            <p:cNvSpPr/>
            <p:nvPr/>
          </p:nvSpPr>
          <p:spPr bwMode="auto">
            <a:xfrm>
              <a:off x="5935990" y="5435708"/>
              <a:ext cx="274320" cy="157018"/>
            </a:xfrm>
            <a:prstGeom prst="triangle">
              <a:avLst/>
            </a:prstGeom>
            <a:solidFill>
              <a:schemeClr val="tx1">
                <a:lumMod val="85000"/>
                <a:lumOff val="1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11" name="Rectangle 310">
              <a:extLst>
                <a:ext uri="{FF2B5EF4-FFF2-40B4-BE49-F238E27FC236}">
                  <a16:creationId xmlns:a16="http://schemas.microsoft.com/office/drawing/2014/main" id="{89112764-F266-7A43-AF3D-55D5C7CA168C}"/>
                </a:ext>
              </a:extLst>
            </p:cNvPr>
            <p:cNvSpPr/>
            <p:nvPr/>
          </p:nvSpPr>
          <p:spPr bwMode="auto">
            <a:xfrm rot="10800000">
              <a:off x="-21326" y="5558405"/>
              <a:ext cx="12188952" cy="91440"/>
            </a:xfrm>
            <a:prstGeom prst="rect">
              <a:avLst/>
            </a:prstGeom>
            <a:solidFill>
              <a:schemeClr val="tx1">
                <a:lumMod val="85000"/>
                <a:lumOff val="1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pic>
        <p:nvPicPr>
          <p:cNvPr id="32" name="Picture 31">
            <a:extLst>
              <a:ext uri="{FF2B5EF4-FFF2-40B4-BE49-F238E27FC236}">
                <a16:creationId xmlns:a16="http://schemas.microsoft.com/office/drawing/2014/main" id="{5CDD730D-D236-2F4B-B682-0AE42AACE9B6}"/>
              </a:ext>
            </a:extLst>
          </p:cNvPr>
          <p:cNvPicPr>
            <a:picLocks noChangeAspect="1"/>
          </p:cNvPicPr>
          <p:nvPr/>
        </p:nvPicPr>
        <p:blipFill>
          <a:blip r:embed="rId7">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o="urn:schemas-microsoft-com:office:office" xmlns:v="urn:schemas-microsoft-com:vml" xmlns:w10="urn:schemas-microsoft-com:office:word" xmlns:w="http://schemas.openxmlformats.org/wordprocessingml/2006/main" xmlns:asvg="http://schemas.microsoft.com/office/drawing/2016/SVG/main" xmlns:a14="http://schemas.microsoft.com/office/drawing/2010/main" xmlns:a16="http://schemas.microsoft.com/office/drawing/2014/main" xmlns:arto="http://schemas.microsoft.com/office/word/2006/arto" xmlns:lc="http://schemas.openxmlformats.org/drawingml/2006/lockedCanvas" id="{560D5439-90E8-5146-8F0B-D2FDD4EF91E4}"/>
              </a:ext>
            </a:extLst>
          </a:blip>
          <a:srcRect l="16884" t="21005" r="17329" b="20129"/>
          <a:stretch>
            <a:fillRect/>
          </a:stretch>
        </p:blipFill>
        <p:spPr>
          <a:xfrm>
            <a:off x="9656533" y="4483956"/>
            <a:ext cx="1369503" cy="1175531"/>
          </a:xfrm>
          <a:prstGeom prst="rect">
            <a:avLst/>
          </a:prstGeom>
          <a:effectLst>
            <a:glow rad="114300">
              <a:schemeClr val="bg1">
                <a:alpha val="51489"/>
              </a:schemeClr>
            </a:glow>
          </a:effectLst>
        </p:spPr>
      </p:pic>
      <p:grpSp>
        <p:nvGrpSpPr>
          <p:cNvPr id="5" name="Group 4">
            <a:extLst>
              <a:ext uri="{FF2B5EF4-FFF2-40B4-BE49-F238E27FC236}">
                <a16:creationId xmlns:a16="http://schemas.microsoft.com/office/drawing/2014/main" id="{04A55FDB-F82C-824F-97EC-B8470ADD1A06}"/>
              </a:ext>
            </a:extLst>
          </p:cNvPr>
          <p:cNvGrpSpPr/>
          <p:nvPr/>
        </p:nvGrpSpPr>
        <p:grpSpPr>
          <a:xfrm>
            <a:off x="0" y="871096"/>
            <a:ext cx="12188952" cy="1371600"/>
            <a:chOff x="0" y="973353"/>
            <a:chExt cx="12188952" cy="1462163"/>
          </a:xfrm>
        </p:grpSpPr>
        <p:sp>
          <p:nvSpPr>
            <p:cNvPr id="28" name="TextBox 27">
              <a:extLst>
                <a:ext uri="{FF2B5EF4-FFF2-40B4-BE49-F238E27FC236}">
                  <a16:creationId xmlns:a16="http://schemas.microsoft.com/office/drawing/2014/main" id="{FF7DFDF8-B5BA-504B-84A1-D236C5080259}"/>
                </a:ext>
              </a:extLst>
            </p:cNvPr>
            <p:cNvSpPr txBox="1"/>
            <p:nvPr/>
          </p:nvSpPr>
          <p:spPr>
            <a:xfrm>
              <a:off x="0" y="973353"/>
              <a:ext cx="12172545" cy="1371600"/>
            </a:xfrm>
            <a:prstGeom prst="rect">
              <a:avLst/>
            </a:prstGeom>
            <a:noFill/>
          </p:spPr>
          <p:txBody>
            <a:bodyPr wrap="square" bIns="182880" rtlCol="0" anchor="b" anchorCtr="0">
              <a:noAutofit/>
            </a:bodyPr>
            <a:lstStyle/>
            <a:p>
              <a:pPr algn="ctr"/>
              <a:r>
                <a:rPr lang="en-US" sz="3500" b="1" dirty="0">
                  <a:solidFill>
                    <a:schemeClr val="accent3"/>
                  </a:solidFill>
                </a:rPr>
                <a:t>Lexmark</a:t>
              </a:r>
            </a:p>
            <a:p>
              <a:pPr algn="ctr"/>
              <a:r>
                <a:rPr lang="en-US" dirty="0">
                  <a:solidFill>
                    <a:schemeClr val="bg1">
                      <a:lumMod val="65000"/>
                    </a:schemeClr>
                  </a:solidFill>
                </a:rPr>
                <a:t>a recognized leader in managed print services</a:t>
              </a:r>
            </a:p>
          </p:txBody>
        </p:sp>
        <p:sp>
          <p:nvSpPr>
            <p:cNvPr id="314" name="Rectangle 313">
              <a:extLst>
                <a:ext uri="{FF2B5EF4-FFF2-40B4-BE49-F238E27FC236}">
                  <a16:creationId xmlns:a16="http://schemas.microsoft.com/office/drawing/2014/main" id="{D713D5D2-4632-C145-9EF5-54FF6B458727}"/>
                </a:ext>
              </a:extLst>
            </p:cNvPr>
            <p:cNvSpPr/>
            <p:nvPr/>
          </p:nvSpPr>
          <p:spPr>
            <a:xfrm>
              <a:off x="0" y="2344076"/>
              <a:ext cx="12188952" cy="91440"/>
            </a:xfrm>
            <a:prstGeom prst="rect">
              <a:avLst/>
            </a:prstGeom>
            <a:noFill/>
          </p:spPr>
          <p:txBody>
            <a:bodyPr wrap="square" anchor="ctr" anchorCtr="0">
              <a:noAutofit/>
            </a:bodyPr>
            <a:lstStyle/>
            <a:p>
              <a:pPr algn="ctr"/>
              <a:endParaRPr lang="en-US" sz="2000" dirty="0">
                <a:solidFill>
                  <a:schemeClr val="bg1"/>
                </a:solidFill>
              </a:endParaRPr>
            </a:p>
          </p:txBody>
        </p:sp>
      </p:grpSp>
      <p:sp>
        <p:nvSpPr>
          <p:cNvPr id="46" name="Oval 45">
            <a:extLst>
              <a:ext uri="{FF2B5EF4-FFF2-40B4-BE49-F238E27FC236}">
                <a16:creationId xmlns:a16="http://schemas.microsoft.com/office/drawing/2014/main" id="{EDBE80CA-EB4C-8D4A-9C87-8868B20BA024}"/>
              </a:ext>
            </a:extLst>
          </p:cNvPr>
          <p:cNvSpPr/>
          <p:nvPr/>
        </p:nvSpPr>
        <p:spPr bwMode="auto">
          <a:xfrm rot="5400000">
            <a:off x="5940942" y="-5406575"/>
            <a:ext cx="519070" cy="12802091"/>
          </a:xfrm>
          <a:prstGeom prst="ellipse">
            <a:avLst/>
          </a:prstGeom>
          <a:gradFill flip="none" rotWithShape="1">
            <a:gsLst>
              <a:gs pos="0">
                <a:schemeClr val="tx1">
                  <a:lumMod val="95000"/>
                  <a:lumOff val="5000"/>
                  <a:alpha val="30000"/>
                </a:schemeClr>
              </a:gs>
              <a:gs pos="74000">
                <a:schemeClr val="tx1">
                  <a:alpha val="0"/>
                </a:schemeClr>
              </a:gs>
            </a:gsLst>
            <a:lin ang="0" scaled="1"/>
            <a:tileRect/>
          </a:gra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fontAlgn="base">
              <a:spcBef>
                <a:spcPct val="0"/>
              </a:spcBef>
              <a:spcAft>
                <a:spcPct val="0"/>
              </a:spcAft>
            </a:pPr>
            <a:endParaRPr lang="en-US" sz="1600" dirty="0"/>
          </a:p>
          <a:p>
            <a:pPr algn="ctr" fontAlgn="base">
              <a:spcBef>
                <a:spcPct val="0"/>
              </a:spcBef>
              <a:spcAft>
                <a:spcPct val="0"/>
              </a:spcAft>
            </a:pPr>
            <a:endParaRPr lang="en-US" sz="1600" dirty="0"/>
          </a:p>
        </p:txBody>
      </p:sp>
      <p:sp>
        <p:nvSpPr>
          <p:cNvPr id="47" name="Shape 2248">
            <a:extLst>
              <a:ext uri="{FF2B5EF4-FFF2-40B4-BE49-F238E27FC236}">
                <a16:creationId xmlns:a16="http://schemas.microsoft.com/office/drawing/2014/main" id="{14409CC6-4C9B-3546-A008-778F41CC2AA8}"/>
              </a:ext>
            </a:extLst>
          </p:cNvPr>
          <p:cNvSpPr/>
          <p:nvPr/>
        </p:nvSpPr>
        <p:spPr>
          <a:xfrm>
            <a:off x="9727" y="7433"/>
            <a:ext cx="12188952" cy="100584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bg1"/>
          </a:solidFill>
          <a:ln w="12700">
            <a:miter lim="400000"/>
          </a:ln>
        </p:spPr>
        <p:txBody>
          <a:bodyPr lIns="0" tIns="0" rIns="0" bIns="0" anchor="ctr"/>
          <a:lstStyle/>
          <a:p>
            <a:pPr defTabSz="30034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999"/>
          </a:p>
        </p:txBody>
      </p:sp>
      <p:grpSp>
        <p:nvGrpSpPr>
          <p:cNvPr id="11" name="Group 10">
            <a:extLst>
              <a:ext uri="{FF2B5EF4-FFF2-40B4-BE49-F238E27FC236}">
                <a16:creationId xmlns:a16="http://schemas.microsoft.com/office/drawing/2014/main" id="{5EB25727-01C5-0442-A0CD-338D31F976C5}"/>
              </a:ext>
            </a:extLst>
          </p:cNvPr>
          <p:cNvGrpSpPr/>
          <p:nvPr/>
        </p:nvGrpSpPr>
        <p:grpSpPr>
          <a:xfrm>
            <a:off x="9326880" y="-731520"/>
            <a:ext cx="2011680" cy="5029200"/>
            <a:chOff x="9823912" y="-459886"/>
            <a:chExt cx="2103120" cy="5029200"/>
          </a:xfrm>
          <a:effectLst>
            <a:outerShdw blurRad="50800" dist="38100" dir="5400000" algn="t" rotWithShape="0">
              <a:prstClr val="black">
                <a:alpha val="16114"/>
              </a:prstClr>
            </a:outerShdw>
          </a:effectLst>
        </p:grpSpPr>
        <p:sp>
          <p:nvSpPr>
            <p:cNvPr id="3" name="Pentagon 2">
              <a:extLst>
                <a:ext uri="{FF2B5EF4-FFF2-40B4-BE49-F238E27FC236}">
                  <a16:creationId xmlns:a16="http://schemas.microsoft.com/office/drawing/2014/main" id="{408BC116-FE94-4D44-8874-5994154D5D0F}"/>
                </a:ext>
              </a:extLst>
            </p:cNvPr>
            <p:cNvSpPr/>
            <p:nvPr/>
          </p:nvSpPr>
          <p:spPr bwMode="auto">
            <a:xfrm rot="5400000">
              <a:off x="8360872" y="1003154"/>
              <a:ext cx="5029200" cy="2103120"/>
            </a:xfrm>
            <a:prstGeom prst="homePlate">
              <a:avLst>
                <a:gd name="adj" fmla="val 26543"/>
              </a:avLst>
            </a:prstGeom>
            <a:solidFill>
              <a:schemeClr val="accent4"/>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charset="0"/>
              </a:endParaRPr>
            </a:p>
          </p:txBody>
        </p:sp>
        <p:sp>
          <p:nvSpPr>
            <p:cNvPr id="48" name="Rectangle 47">
              <a:extLst>
                <a:ext uri="{FF2B5EF4-FFF2-40B4-BE49-F238E27FC236}">
                  <a16:creationId xmlns:a16="http://schemas.microsoft.com/office/drawing/2014/main" id="{6E50DAE9-E5E2-284E-8E8B-2B862520E3EF}"/>
                </a:ext>
              </a:extLst>
            </p:cNvPr>
            <p:cNvSpPr/>
            <p:nvPr/>
          </p:nvSpPr>
          <p:spPr>
            <a:xfrm>
              <a:off x="9869632" y="1388067"/>
              <a:ext cx="2011681" cy="784830"/>
            </a:xfrm>
            <a:prstGeom prst="rect">
              <a:avLst/>
            </a:prstGeom>
          </p:spPr>
          <p:txBody>
            <a:bodyPr wrap="square">
              <a:spAutoFit/>
            </a:bodyPr>
            <a:lstStyle/>
            <a:p>
              <a:pPr algn="ctr">
                <a:lnSpc>
                  <a:spcPts val="1800"/>
                </a:lnSpc>
              </a:pPr>
              <a:r>
                <a:rPr lang="en-US" sz="1600" dirty="0">
                  <a:solidFill>
                    <a:schemeClr val="bg1"/>
                  </a:solidFill>
                </a:rPr>
                <a:t>Industry-leading</a:t>
              </a:r>
            </a:p>
            <a:p>
              <a:pPr algn="ctr">
                <a:lnSpc>
                  <a:spcPts val="1800"/>
                </a:lnSpc>
              </a:pPr>
              <a:r>
                <a:rPr lang="en-US" sz="1600" b="1" dirty="0">
                  <a:solidFill>
                    <a:schemeClr val="bg1"/>
                  </a:solidFill>
                </a:rPr>
                <a:t>customer</a:t>
              </a:r>
            </a:p>
            <a:p>
              <a:pPr algn="ctr">
                <a:lnSpc>
                  <a:spcPts val="1800"/>
                </a:lnSpc>
              </a:pPr>
              <a:r>
                <a:rPr lang="en-US" sz="1600" b="1" dirty="0">
                  <a:solidFill>
                    <a:schemeClr val="bg1"/>
                  </a:solidFill>
                </a:rPr>
                <a:t>renewal rate</a:t>
              </a:r>
            </a:p>
          </p:txBody>
        </p:sp>
        <p:sp>
          <p:nvSpPr>
            <p:cNvPr id="73" name="Content Placeholder 2">
              <a:extLst>
                <a:ext uri="{FF2B5EF4-FFF2-40B4-BE49-F238E27FC236}">
                  <a16:creationId xmlns:a16="http://schemas.microsoft.com/office/drawing/2014/main" id="{F8594818-C575-8F47-8589-905C7538B6DC}"/>
                </a:ext>
              </a:extLst>
            </p:cNvPr>
            <p:cNvSpPr txBox="1">
              <a:spLocks/>
            </p:cNvSpPr>
            <p:nvPr/>
          </p:nvSpPr>
          <p:spPr>
            <a:xfrm>
              <a:off x="10292953" y="3026924"/>
              <a:ext cx="1165039" cy="324375"/>
            </a:xfrm>
            <a:prstGeom prst="rect">
              <a:avLst/>
            </a:prstGeom>
            <a:noFill/>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spc="-150" dirty="0">
                  <a:solidFill>
                    <a:schemeClr val="bg1"/>
                  </a:solidFill>
                  <a:latin typeface="Arial Black"/>
                  <a:cs typeface="Arial Black"/>
                </a:rPr>
                <a:t>95</a:t>
              </a:r>
              <a:r>
                <a:rPr lang="en-US" sz="2800" b="1" dirty="0">
                  <a:solidFill>
                    <a:schemeClr val="bg1"/>
                  </a:solidFill>
                </a:rPr>
                <a:t>%</a:t>
              </a:r>
            </a:p>
          </p:txBody>
        </p:sp>
        <p:sp>
          <p:nvSpPr>
            <p:cNvPr id="86" name="Freeform 85">
              <a:extLst>
                <a:ext uri="{FF2B5EF4-FFF2-40B4-BE49-F238E27FC236}">
                  <a16:creationId xmlns:a16="http://schemas.microsoft.com/office/drawing/2014/main" id="{B58488A5-7726-F540-89CE-9810F102A5DE}"/>
                </a:ext>
              </a:extLst>
            </p:cNvPr>
            <p:cNvSpPr>
              <a:spLocks/>
            </p:cNvSpPr>
            <p:nvPr/>
          </p:nvSpPr>
          <p:spPr bwMode="auto">
            <a:xfrm>
              <a:off x="10086802" y="2435491"/>
              <a:ext cx="1577340" cy="1463040"/>
            </a:xfrm>
            <a:custGeom>
              <a:avLst/>
              <a:gdLst>
                <a:gd name="connsiteX0" fmla="*/ 835336 w 1689343"/>
                <a:gd name="connsiteY0" fmla="*/ 84 h 1647297"/>
                <a:gd name="connsiteX1" fmla="*/ 1643118 w 1689343"/>
                <a:gd name="connsiteY1" fmla="*/ 740251 h 1647297"/>
                <a:gd name="connsiteX2" fmla="*/ 1646999 w 1689343"/>
                <a:gd name="connsiteY2" fmla="*/ 817820 h 1647297"/>
                <a:gd name="connsiteX3" fmla="*/ 1689343 w 1689343"/>
                <a:gd name="connsiteY3" fmla="*/ 817820 h 1647297"/>
                <a:gd name="connsiteX4" fmla="*/ 1549995 w 1689343"/>
                <a:gd name="connsiteY4" fmla="*/ 954626 h 1647297"/>
                <a:gd name="connsiteX5" fmla="*/ 1410646 w 1689343"/>
                <a:gd name="connsiteY5" fmla="*/ 817820 h 1647297"/>
                <a:gd name="connsiteX6" fmla="*/ 1460665 w 1689343"/>
                <a:gd name="connsiteY6" fmla="*/ 817820 h 1647297"/>
                <a:gd name="connsiteX7" fmla="*/ 1448535 w 1689343"/>
                <a:gd name="connsiteY7" fmla="*/ 696362 h 1647297"/>
                <a:gd name="connsiteX8" fmla="*/ 832697 w 1689343"/>
                <a:gd name="connsiteY8" fmla="*/ 186110 h 1647297"/>
                <a:gd name="connsiteX9" fmla="*/ 186309 w 1689343"/>
                <a:gd name="connsiteY9" fmla="*/ 805547 h 1647297"/>
                <a:gd name="connsiteX10" fmla="*/ 796509 w 1689343"/>
                <a:gd name="connsiteY10" fmla="*/ 1460662 h 1647297"/>
                <a:gd name="connsiteX11" fmla="*/ 1440306 w 1689343"/>
                <a:gd name="connsiteY11" fmla="*/ 986174 h 1647297"/>
                <a:gd name="connsiteX12" fmla="*/ 1453744 w 1689343"/>
                <a:gd name="connsiteY12" fmla="*/ 900901 h 1647297"/>
                <a:gd name="connsiteX13" fmla="*/ 1549993 w 1689343"/>
                <a:gd name="connsiteY13" fmla="*/ 992227 h 1647297"/>
                <a:gd name="connsiteX14" fmla="*/ 1642290 w 1689343"/>
                <a:gd name="connsiteY14" fmla="*/ 904651 h 1647297"/>
                <a:gd name="connsiteX15" fmla="*/ 1637066 w 1689343"/>
                <a:gd name="connsiteY15" fmla="*/ 953396 h 1647297"/>
                <a:gd name="connsiteX16" fmla="*/ 788589 w 1689343"/>
                <a:gd name="connsiteY16" fmla="*/ 1646538 h 1647297"/>
                <a:gd name="connsiteX17" fmla="*/ 338 w 1689343"/>
                <a:gd name="connsiteY17" fmla="*/ 800267 h 1647297"/>
                <a:gd name="connsiteX18" fmla="*/ 835336 w 1689343"/>
                <a:gd name="connsiteY18" fmla="*/ 84 h 164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9343" h="1647297">
                  <a:moveTo>
                    <a:pt x="835336" y="84"/>
                  </a:moveTo>
                  <a:cubicBezTo>
                    <a:pt x="1257474" y="6075"/>
                    <a:pt x="1601734" y="328868"/>
                    <a:pt x="1643118" y="740251"/>
                  </a:cubicBezTo>
                  <a:lnTo>
                    <a:pt x="1646999" y="817820"/>
                  </a:lnTo>
                  <a:lnTo>
                    <a:pt x="1689343" y="817820"/>
                  </a:lnTo>
                  <a:lnTo>
                    <a:pt x="1549995" y="954626"/>
                  </a:lnTo>
                  <a:lnTo>
                    <a:pt x="1410646" y="817820"/>
                  </a:lnTo>
                  <a:lnTo>
                    <a:pt x="1460665" y="817820"/>
                  </a:lnTo>
                  <a:lnTo>
                    <a:pt x="1448535" y="696362"/>
                  </a:lnTo>
                  <a:cubicBezTo>
                    <a:pt x="1390179" y="408400"/>
                    <a:pt x="1137697" y="190439"/>
                    <a:pt x="832697" y="186110"/>
                  </a:cubicBezTo>
                  <a:cubicBezTo>
                    <a:pt x="484126" y="181163"/>
                    <a:pt x="196203" y="457082"/>
                    <a:pt x="186309" y="805547"/>
                  </a:cubicBezTo>
                  <a:cubicBezTo>
                    <a:pt x="176415" y="1154013"/>
                    <a:pt x="448219" y="1445823"/>
                    <a:pt x="796509" y="1460662"/>
                  </a:cubicBezTo>
                  <a:cubicBezTo>
                    <a:pt x="1101263" y="1473646"/>
                    <a:pt x="1365706" y="1270361"/>
                    <a:pt x="1440306" y="986174"/>
                  </a:cubicBezTo>
                  <a:lnTo>
                    <a:pt x="1453744" y="900901"/>
                  </a:lnTo>
                  <a:lnTo>
                    <a:pt x="1549993" y="992227"/>
                  </a:lnTo>
                  <a:lnTo>
                    <a:pt x="1642290" y="904651"/>
                  </a:lnTo>
                  <a:lnTo>
                    <a:pt x="1637066" y="953396"/>
                  </a:lnTo>
                  <a:cubicBezTo>
                    <a:pt x="1572407" y="1361769"/>
                    <a:pt x="1210387" y="1664508"/>
                    <a:pt x="788589" y="1646538"/>
                  </a:cubicBezTo>
                  <a:cubicBezTo>
                    <a:pt x="338671" y="1627370"/>
                    <a:pt x="-12443" y="1250411"/>
                    <a:pt x="338" y="800267"/>
                  </a:cubicBezTo>
                  <a:cubicBezTo>
                    <a:pt x="13119" y="350122"/>
                    <a:pt x="385056" y="-6307"/>
                    <a:pt x="835336" y="84"/>
                  </a:cubicBezTo>
                  <a:close/>
                </a:path>
              </a:pathLst>
            </a:custGeom>
            <a:solidFill>
              <a:schemeClr val="accent1">
                <a:alpha val="51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sp>
        <p:nvSpPr>
          <p:cNvPr id="39" name="Oval 38">
            <a:extLst>
              <a:ext uri="{FF2B5EF4-FFF2-40B4-BE49-F238E27FC236}">
                <a16:creationId xmlns:a16="http://schemas.microsoft.com/office/drawing/2014/main" id="{177E42B2-D6F9-D24E-BB3D-4A414BD4F824}"/>
              </a:ext>
            </a:extLst>
          </p:cNvPr>
          <p:cNvSpPr>
            <a:spLocks noChangeAspect="1"/>
          </p:cNvSpPr>
          <p:nvPr/>
        </p:nvSpPr>
        <p:spPr bwMode="auto">
          <a:xfrm>
            <a:off x="4813468" y="2205687"/>
            <a:ext cx="2555839" cy="2555839"/>
          </a:xfrm>
          <a:prstGeom prst="ellipse">
            <a:avLst/>
          </a:prstGeom>
          <a:solidFill>
            <a:schemeClr val="accent2"/>
          </a:solidFill>
          <a:ln w="762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7" name="Oval 36">
            <a:extLst>
              <a:ext uri="{FF2B5EF4-FFF2-40B4-BE49-F238E27FC236}">
                <a16:creationId xmlns:a16="http://schemas.microsoft.com/office/drawing/2014/main" id="{3085A3F4-A3FF-3B46-B965-F5B711A786AB}"/>
              </a:ext>
            </a:extLst>
          </p:cNvPr>
          <p:cNvSpPr>
            <a:spLocks noChangeAspect="1"/>
          </p:cNvSpPr>
          <p:nvPr/>
        </p:nvSpPr>
        <p:spPr bwMode="auto">
          <a:xfrm>
            <a:off x="4813468" y="2205687"/>
            <a:ext cx="2555839" cy="2555839"/>
          </a:xfrm>
          <a:prstGeom prst="ellipse">
            <a:avLst/>
          </a:prstGeom>
          <a:solidFill>
            <a:schemeClr val="bg1">
              <a:lumMod val="50000"/>
              <a:alpha val="22650"/>
            </a:schemeClr>
          </a:solidFill>
          <a:ln w="762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16" name="Freeform 315">
            <a:extLst>
              <a:ext uri="{FF2B5EF4-FFF2-40B4-BE49-F238E27FC236}">
                <a16:creationId xmlns:a16="http://schemas.microsoft.com/office/drawing/2014/main" id="{4C5B2E67-BC41-8245-B233-B5137A60BFE0}"/>
              </a:ext>
            </a:extLst>
          </p:cNvPr>
          <p:cNvSpPr>
            <a:spLocks noChangeAspect="1"/>
          </p:cNvSpPr>
          <p:nvPr/>
        </p:nvSpPr>
        <p:spPr bwMode="auto">
          <a:xfrm rot="21000000">
            <a:off x="5310667" y="2680111"/>
            <a:ext cx="1505296" cy="1649134"/>
          </a:xfrm>
          <a:custGeom>
            <a:avLst/>
            <a:gdLst>
              <a:gd name="connsiteX0" fmla="*/ 41314 w 1368451"/>
              <a:gd name="connsiteY0" fmla="*/ 1058343 h 1499213"/>
              <a:gd name="connsiteX1" fmla="*/ 1212822 w 1368451"/>
              <a:gd name="connsiteY1" fmla="*/ 1264912 h 1499213"/>
              <a:gd name="connsiteX2" fmla="*/ 1171508 w 1368451"/>
              <a:gd name="connsiteY2" fmla="*/ 1499213 h 1499213"/>
              <a:gd name="connsiteX3" fmla="*/ 0 w 1368451"/>
              <a:gd name="connsiteY3" fmla="*/ 1292645 h 1499213"/>
              <a:gd name="connsiteX4" fmla="*/ 543706 w 1368451"/>
              <a:gd name="connsiteY4" fmla="*/ 606819 h 1499213"/>
              <a:gd name="connsiteX5" fmla="*/ 523049 w 1368451"/>
              <a:gd name="connsiteY5" fmla="*/ 723970 h 1499213"/>
              <a:gd name="connsiteX6" fmla="*/ 874501 w 1368451"/>
              <a:gd name="connsiteY6" fmla="*/ 785941 h 1499213"/>
              <a:gd name="connsiteX7" fmla="*/ 895158 w 1368451"/>
              <a:gd name="connsiteY7" fmla="*/ 668790 h 1499213"/>
              <a:gd name="connsiteX8" fmla="*/ 155198 w 1368451"/>
              <a:gd name="connsiteY8" fmla="*/ 412475 h 1499213"/>
              <a:gd name="connsiteX9" fmla="*/ 1326706 w 1368451"/>
              <a:gd name="connsiteY9" fmla="*/ 619044 h 1499213"/>
              <a:gd name="connsiteX10" fmla="*/ 1223422 w 1368451"/>
              <a:gd name="connsiteY10" fmla="*/ 1204798 h 1499213"/>
              <a:gd name="connsiteX11" fmla="*/ 51913 w 1368451"/>
              <a:gd name="connsiteY11" fmla="*/ 998230 h 1499213"/>
              <a:gd name="connsiteX12" fmla="*/ 1145342 w 1368451"/>
              <a:gd name="connsiteY12" fmla="*/ 123138 h 1499213"/>
              <a:gd name="connsiteX13" fmla="*/ 1145342 w 1368451"/>
              <a:gd name="connsiteY13" fmla="*/ 242096 h 1499213"/>
              <a:gd name="connsiteX14" fmla="*/ 783825 w 1368451"/>
              <a:gd name="connsiteY14" fmla="*/ 242096 h 1499213"/>
              <a:gd name="connsiteX15" fmla="*/ 805980 w 1368451"/>
              <a:gd name="connsiteY15" fmla="*/ 283116 h 1499213"/>
              <a:gd name="connsiteX16" fmla="*/ 1368451 w 1368451"/>
              <a:gd name="connsiteY16" fmla="*/ 382295 h 1499213"/>
              <a:gd name="connsiteX17" fmla="*/ 1337466 w 1368451"/>
              <a:gd name="connsiteY17" fmla="*/ 558021 h 1499213"/>
              <a:gd name="connsiteX18" fmla="*/ 774995 w 1368451"/>
              <a:gd name="connsiteY18" fmla="*/ 458842 h 1499213"/>
              <a:gd name="connsiteX19" fmla="*/ 165959 w 1368451"/>
              <a:gd name="connsiteY19" fmla="*/ 351453 h 1499213"/>
              <a:gd name="connsiteX20" fmla="*/ 165957 w 1368451"/>
              <a:gd name="connsiteY20" fmla="*/ 351452 h 1499213"/>
              <a:gd name="connsiteX21" fmla="*/ 196943 w 1368451"/>
              <a:gd name="connsiteY21" fmla="*/ 175726 h 1499213"/>
              <a:gd name="connsiteX22" fmla="*/ 196944 w 1368451"/>
              <a:gd name="connsiteY22" fmla="*/ 175726 h 1499213"/>
              <a:gd name="connsiteX23" fmla="*/ 227930 w 1368451"/>
              <a:gd name="connsiteY23" fmla="*/ 0 h 1499213"/>
              <a:gd name="connsiteX24" fmla="*/ 695312 w 1368451"/>
              <a:gd name="connsiteY24" fmla="*/ 78218 h 1499213"/>
              <a:gd name="connsiteX25" fmla="*/ 719574 w 1368451"/>
              <a:gd name="connsiteY25" fmla="*/ 123138 h 14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8451" h="1499213">
                <a:moveTo>
                  <a:pt x="41314" y="1058343"/>
                </a:moveTo>
                <a:lnTo>
                  <a:pt x="1212822" y="1264912"/>
                </a:lnTo>
                <a:lnTo>
                  <a:pt x="1171508" y="1499213"/>
                </a:lnTo>
                <a:lnTo>
                  <a:pt x="0" y="1292645"/>
                </a:lnTo>
                <a:close/>
                <a:moveTo>
                  <a:pt x="543706" y="606819"/>
                </a:moveTo>
                <a:lnTo>
                  <a:pt x="523049" y="723970"/>
                </a:lnTo>
                <a:lnTo>
                  <a:pt x="874501" y="785941"/>
                </a:lnTo>
                <a:lnTo>
                  <a:pt x="895158" y="668790"/>
                </a:lnTo>
                <a:close/>
                <a:moveTo>
                  <a:pt x="155198" y="412475"/>
                </a:moveTo>
                <a:lnTo>
                  <a:pt x="1326706" y="619044"/>
                </a:lnTo>
                <a:lnTo>
                  <a:pt x="1223422" y="1204798"/>
                </a:lnTo>
                <a:lnTo>
                  <a:pt x="51913" y="998230"/>
                </a:lnTo>
                <a:close/>
                <a:moveTo>
                  <a:pt x="1145342" y="123138"/>
                </a:moveTo>
                <a:lnTo>
                  <a:pt x="1145342" y="242096"/>
                </a:lnTo>
                <a:lnTo>
                  <a:pt x="783825" y="242096"/>
                </a:lnTo>
                <a:lnTo>
                  <a:pt x="805980" y="283116"/>
                </a:lnTo>
                <a:lnTo>
                  <a:pt x="1368451" y="382295"/>
                </a:lnTo>
                <a:lnTo>
                  <a:pt x="1337466" y="558021"/>
                </a:lnTo>
                <a:lnTo>
                  <a:pt x="774995" y="458842"/>
                </a:lnTo>
                <a:lnTo>
                  <a:pt x="165959" y="351453"/>
                </a:lnTo>
                <a:lnTo>
                  <a:pt x="165957" y="351452"/>
                </a:lnTo>
                <a:lnTo>
                  <a:pt x="196943" y="175726"/>
                </a:lnTo>
                <a:lnTo>
                  <a:pt x="196944" y="175726"/>
                </a:lnTo>
                <a:lnTo>
                  <a:pt x="227930" y="0"/>
                </a:lnTo>
                <a:lnTo>
                  <a:pt x="695312" y="78218"/>
                </a:lnTo>
                <a:lnTo>
                  <a:pt x="719574" y="123138"/>
                </a:lnTo>
                <a:close/>
              </a:path>
            </a:pathLst>
          </a:cu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p>
        </p:txBody>
      </p:sp>
      <p:sp>
        <p:nvSpPr>
          <p:cNvPr id="13" name="Title 12">
            <a:extLst>
              <a:ext uri="{FF2B5EF4-FFF2-40B4-BE49-F238E27FC236}">
                <a16:creationId xmlns:a16="http://schemas.microsoft.com/office/drawing/2014/main" id="{5723A96D-7EC5-FB44-B582-8EC86CC5BCED}"/>
              </a:ext>
            </a:extLst>
          </p:cNvPr>
          <p:cNvSpPr>
            <a:spLocks noGrp="1"/>
          </p:cNvSpPr>
          <p:nvPr>
            <p:ph type="title"/>
          </p:nvPr>
        </p:nvSpPr>
        <p:spPr/>
        <p:txBody>
          <a:bodyPr/>
          <a:lstStyle/>
          <a:p>
            <a:r>
              <a:rPr lang="en-US" b="1" dirty="0"/>
              <a:t>Proven</a:t>
            </a:r>
            <a:r>
              <a:rPr lang="en-US" dirty="0"/>
              <a:t> experience and expertise </a:t>
            </a:r>
          </a:p>
        </p:txBody>
      </p:sp>
      <p:sp>
        <p:nvSpPr>
          <p:cNvPr id="8" name="Content Placeholder 7">
            <a:extLst>
              <a:ext uri="{FF2B5EF4-FFF2-40B4-BE49-F238E27FC236}">
                <a16:creationId xmlns:a16="http://schemas.microsoft.com/office/drawing/2014/main" id="{48809FA9-1701-BA4E-B3BB-4F2A56F8471E}"/>
              </a:ext>
            </a:extLst>
          </p:cNvPr>
          <p:cNvSpPr>
            <a:spLocks noGrp="1"/>
          </p:cNvSpPr>
          <p:nvPr>
            <p:ph sz="quarter" idx="17"/>
          </p:nvPr>
        </p:nvSpPr>
        <p:spPr/>
        <p:txBody>
          <a:bodyPr/>
          <a:lstStyle/>
          <a:p>
            <a:endParaRPr lang="en-US"/>
          </a:p>
        </p:txBody>
      </p:sp>
    </p:spTree>
    <p:extLst>
      <p:ext uri="{BB962C8B-B14F-4D97-AF65-F5344CB8AC3E}">
        <p14:creationId xmlns:p14="http://schemas.microsoft.com/office/powerpoint/2010/main" val="473363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53" presetClass="entr" presetSubtype="16"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316"/>
                                        </p:tgtEl>
                                        <p:attrNameLst>
                                          <p:attrName>style.visibility</p:attrName>
                                        </p:attrNameLst>
                                      </p:cBhvr>
                                      <p:to>
                                        <p:strVal val="visible"/>
                                      </p:to>
                                    </p:set>
                                    <p:anim calcmode="lin" valueType="num">
                                      <p:cBhvr>
                                        <p:cTn id="16" dur="500" fill="hold"/>
                                        <p:tgtEl>
                                          <p:spTgt spid="316"/>
                                        </p:tgtEl>
                                        <p:attrNameLst>
                                          <p:attrName>ppt_w</p:attrName>
                                        </p:attrNameLst>
                                      </p:cBhvr>
                                      <p:tavLst>
                                        <p:tav tm="0">
                                          <p:val>
                                            <p:fltVal val="0"/>
                                          </p:val>
                                        </p:tav>
                                        <p:tav tm="100000">
                                          <p:val>
                                            <p:strVal val="#ppt_w"/>
                                          </p:val>
                                        </p:tav>
                                      </p:tavLst>
                                    </p:anim>
                                    <p:anim calcmode="lin" valueType="num">
                                      <p:cBhvr>
                                        <p:cTn id="17" dur="500" fill="hold"/>
                                        <p:tgtEl>
                                          <p:spTgt spid="316"/>
                                        </p:tgtEl>
                                        <p:attrNameLst>
                                          <p:attrName>ppt_h</p:attrName>
                                        </p:attrNameLst>
                                      </p:cBhvr>
                                      <p:tavLst>
                                        <p:tav tm="0">
                                          <p:val>
                                            <p:fltVal val="0"/>
                                          </p:val>
                                        </p:tav>
                                        <p:tav tm="100000">
                                          <p:val>
                                            <p:strVal val="#ppt_h"/>
                                          </p:val>
                                        </p:tav>
                                      </p:tavLst>
                                    </p:anim>
                                    <p:animEffect transition="in" filter="fade">
                                      <p:cBhvr>
                                        <p:cTn id="18" dur="500"/>
                                        <p:tgtEl>
                                          <p:spTgt spid="316"/>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308"/>
                                        </p:tgtEl>
                                        <p:attrNameLst>
                                          <p:attrName>style.visibility</p:attrName>
                                        </p:attrNameLst>
                                      </p:cBhvr>
                                      <p:to>
                                        <p:strVal val="visible"/>
                                      </p:to>
                                    </p:set>
                                    <p:anim calcmode="lin" valueType="num">
                                      <p:cBhvr additive="base">
                                        <p:cTn id="22" dur="500"/>
                                        <p:tgtEl>
                                          <p:spTgt spid="308"/>
                                        </p:tgtEl>
                                        <p:attrNameLst>
                                          <p:attrName>ppt_y</p:attrName>
                                        </p:attrNameLst>
                                      </p:cBhvr>
                                      <p:tavLst>
                                        <p:tav tm="0">
                                          <p:val>
                                            <p:strVal val="#ppt_y+#ppt_h*1.125000"/>
                                          </p:val>
                                        </p:tav>
                                        <p:tav tm="100000">
                                          <p:val>
                                            <p:strVal val="#ppt_y"/>
                                          </p:val>
                                        </p:tav>
                                      </p:tavLst>
                                    </p:anim>
                                    <p:animEffect transition="in" filter="wipe(up)">
                                      <p:cBhvr>
                                        <p:cTn id="23" dur="500"/>
                                        <p:tgtEl>
                                          <p:spTgt spid="308"/>
                                        </p:tgtEl>
                                      </p:cBhvr>
                                    </p:animEffect>
                                  </p:childTnLst>
                                </p:cTn>
                              </p:par>
                              <p:par>
                                <p:cTn id="24" presetID="53" presetClass="entr" presetSubtype="16" fill="hold"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16" fill="hold" nodeType="withEffect">
                                  <p:stCondLst>
                                    <p:cond delay="75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10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nodeType="withEffect">
                                  <p:stCondLst>
                                    <p:cond delay="125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10" presetClass="exit" presetSubtype="0" fill="hold" grpId="1" nodeType="withEffect">
                                  <p:stCondLst>
                                    <p:cond delay="750"/>
                                  </p:stCondLst>
                                  <p:childTnLst>
                                    <p:animEffect transition="out" filter="fade">
                                      <p:cBhvr>
                                        <p:cTn id="45" dur="500"/>
                                        <p:tgtEl>
                                          <p:spTgt spid="39"/>
                                        </p:tgtEl>
                                      </p:cBhvr>
                                    </p:animEffect>
                                    <p:set>
                                      <p:cBhvr>
                                        <p:cTn id="46" dur="1" fill="hold">
                                          <p:stCondLst>
                                            <p:cond delay="499"/>
                                          </p:stCondLst>
                                        </p:cTn>
                                        <p:tgtEl>
                                          <p:spTgt spid="39"/>
                                        </p:tgtEl>
                                        <p:attrNameLst>
                                          <p:attrName>style.visibility</p:attrName>
                                        </p:attrNameLst>
                                      </p:cBhvr>
                                      <p:to>
                                        <p:strVal val="hidden"/>
                                      </p:to>
                                    </p:set>
                                  </p:childTnLst>
                                </p:cTn>
                              </p:par>
                              <p:par>
                                <p:cTn id="47" presetID="10" presetClass="entr" presetSubtype="0" fill="hold" grpId="0" nodeType="withEffect">
                                  <p:stCondLst>
                                    <p:cond delay="75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7" grpId="0" animBg="1"/>
      <p:bldP spid="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Content Placeholder 15">
            <a:extLst>
              <a:ext uri="{FF2B5EF4-FFF2-40B4-BE49-F238E27FC236}">
                <a16:creationId xmlns:a16="http://schemas.microsoft.com/office/drawing/2014/main" id="{9B00CEC0-8911-A54B-92B7-C614F0563B8F}"/>
              </a:ext>
            </a:extLst>
          </p:cNvPr>
          <p:cNvPicPr>
            <a:picLocks noChangeAspect="1"/>
          </p:cNvPicPr>
          <p:nvPr/>
        </p:nvPicPr>
        <p:blipFill>
          <a:blip r:embed="rId3">
            <a:biLevel thresh="50000"/>
            <a:alphaModFix amt="79000"/>
          </a:blip>
          <a:stretch>
            <a:fillRect/>
          </a:stretch>
        </p:blipFill>
        <p:spPr bwMode="auto">
          <a:xfrm>
            <a:off x="-21250" y="1954813"/>
            <a:ext cx="12252960" cy="3982216"/>
          </a:xfrm>
          <a:prstGeom prst="rect">
            <a:avLst/>
          </a:prstGeom>
          <a:noFill/>
          <a:ln w="9525" cap="flat" cmpd="sng" algn="ctr">
            <a:noFill/>
            <a:prstDash val="solid"/>
            <a:miter lim="800000"/>
            <a:headEnd/>
            <a:tailEnd/>
          </a:ln>
          <a:effectLst/>
        </p:spPr>
      </p:pic>
      <p:sp>
        <p:nvSpPr>
          <p:cNvPr id="3" name="Title 2"/>
          <p:cNvSpPr>
            <a:spLocks noGrp="1"/>
          </p:cNvSpPr>
          <p:nvPr>
            <p:ph type="title"/>
          </p:nvPr>
        </p:nvSpPr>
        <p:spPr/>
        <p:txBody>
          <a:bodyPr/>
          <a:lstStyle/>
          <a:p>
            <a:r>
              <a:rPr lang="en-US" dirty="0"/>
              <a:t>Ready to get started? </a:t>
            </a:r>
            <a:endParaRPr lang="en-GB" dirty="0"/>
          </a:p>
        </p:txBody>
      </p:sp>
      <p:sp>
        <p:nvSpPr>
          <p:cNvPr id="14" name="Graphic 12">
            <a:extLst>
              <a:ext uri="{FF2B5EF4-FFF2-40B4-BE49-F238E27FC236}">
                <a16:creationId xmlns:a16="http://schemas.microsoft.com/office/drawing/2014/main" id="{9BC73822-21E5-F643-BC5B-4E43944A04DC}"/>
              </a:ext>
            </a:extLst>
          </p:cNvPr>
          <p:cNvSpPr/>
          <p:nvPr/>
        </p:nvSpPr>
        <p:spPr>
          <a:xfrm>
            <a:off x="1585732" y="2406393"/>
            <a:ext cx="8055980" cy="3242031"/>
          </a:xfrm>
          <a:custGeom>
            <a:avLst/>
            <a:gdLst>
              <a:gd name="connsiteX0" fmla="*/ 1702976 w 8115299"/>
              <a:gd name="connsiteY0" fmla="*/ 3105108 h 3105108"/>
              <a:gd name="connsiteX1" fmla="*/ 0 w 8115299"/>
              <a:gd name="connsiteY1" fmla="*/ 1542665 h 3105108"/>
              <a:gd name="connsiteX2" fmla="*/ 3120538 w 8115299"/>
              <a:gd name="connsiteY2" fmla="*/ 698814 h 3105108"/>
              <a:gd name="connsiteX3" fmla="*/ 6916557 w 8115299"/>
              <a:gd name="connsiteY3" fmla="*/ 197778 h 3105108"/>
              <a:gd name="connsiteX4" fmla="*/ 5232609 w 8115299"/>
              <a:gd name="connsiteY4" fmla="*/ 0 h 3105108"/>
              <a:gd name="connsiteX5" fmla="*/ 7439818 w 8115299"/>
              <a:gd name="connsiteY5" fmla="*/ 237333 h 3105108"/>
              <a:gd name="connsiteX6" fmla="*/ 5556079 w 8115299"/>
              <a:gd name="connsiteY6" fmla="*/ 731777 h 3105108"/>
              <a:gd name="connsiteX7" fmla="*/ 3510605 w 8115299"/>
              <a:gd name="connsiteY7" fmla="*/ 1417406 h 3105108"/>
              <a:gd name="connsiteX8" fmla="*/ 8115300 w 8115299"/>
              <a:gd name="connsiteY8" fmla="*/ 3105108 h 310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5299" h="3105108">
                <a:moveTo>
                  <a:pt x="1702976" y="3105108"/>
                </a:moveTo>
                <a:cubicBezTo>
                  <a:pt x="1702976" y="3105108"/>
                  <a:pt x="0" y="2103035"/>
                  <a:pt x="0" y="1542665"/>
                </a:cubicBezTo>
                <a:cubicBezTo>
                  <a:pt x="0" y="1114147"/>
                  <a:pt x="1316429" y="931928"/>
                  <a:pt x="3120538" y="698814"/>
                </a:cubicBezTo>
                <a:cubicBezTo>
                  <a:pt x="4804486" y="481259"/>
                  <a:pt x="6916557" y="336222"/>
                  <a:pt x="6916557" y="197778"/>
                </a:cubicBezTo>
                <a:cubicBezTo>
                  <a:pt x="6916557" y="112074"/>
                  <a:pt x="5232609" y="0"/>
                  <a:pt x="5232609" y="0"/>
                </a:cubicBezTo>
                <a:cubicBezTo>
                  <a:pt x="5232609" y="0"/>
                  <a:pt x="7439818" y="19778"/>
                  <a:pt x="7439818" y="237333"/>
                </a:cubicBezTo>
                <a:cubicBezTo>
                  <a:pt x="7439818" y="323037"/>
                  <a:pt x="6496807" y="553777"/>
                  <a:pt x="5556079" y="731777"/>
                </a:cubicBezTo>
                <a:cubicBezTo>
                  <a:pt x="3986296" y="1028443"/>
                  <a:pt x="3215676" y="1120740"/>
                  <a:pt x="3510605" y="1417406"/>
                </a:cubicBezTo>
                <a:cubicBezTo>
                  <a:pt x="3818282" y="1726862"/>
                  <a:pt x="8115300" y="3105108"/>
                  <a:pt x="8115300" y="3105108"/>
                </a:cubicBezTo>
                <a:close/>
              </a:path>
            </a:pathLst>
          </a:custGeom>
          <a:gradFill flip="none" rotWithShape="1">
            <a:gsLst>
              <a:gs pos="8000">
                <a:schemeClr val="bg1">
                  <a:lumMod val="85000"/>
                  <a:alpha val="65000"/>
                </a:schemeClr>
              </a:gs>
              <a:gs pos="100000">
                <a:schemeClr val="bg1">
                  <a:lumMod val="75000"/>
                  <a:alpha val="9000"/>
                </a:schemeClr>
              </a:gs>
            </a:gsLst>
            <a:lin ang="16200000" scaled="1"/>
            <a:tileRect/>
          </a:gradFill>
          <a:ln w="9514" cap="flat">
            <a:noFill/>
            <a:prstDash val="solid"/>
            <a:miter/>
          </a:ln>
        </p:spPr>
        <p:txBody>
          <a:bodyPr rtlCol="0" anchor="ctr"/>
          <a:lstStyle/>
          <a:p>
            <a:endParaRPr lang="en-US" dirty="0"/>
          </a:p>
        </p:txBody>
      </p:sp>
      <p:sp>
        <p:nvSpPr>
          <p:cNvPr id="106" name="TextBox 105">
            <a:extLst>
              <a:ext uri="{FF2B5EF4-FFF2-40B4-BE49-F238E27FC236}">
                <a16:creationId xmlns:a16="http://schemas.microsoft.com/office/drawing/2014/main" id="{4C754AC9-8216-E844-AB9B-32BAF5625709}"/>
              </a:ext>
            </a:extLst>
          </p:cNvPr>
          <p:cNvSpPr txBox="1"/>
          <p:nvPr/>
        </p:nvSpPr>
        <p:spPr>
          <a:xfrm>
            <a:off x="4017364" y="1628084"/>
            <a:ext cx="4157273" cy="1097280"/>
          </a:xfrm>
          <a:prstGeom prst="rect">
            <a:avLst/>
          </a:prstGeom>
          <a:noFill/>
        </p:spPr>
        <p:txBody>
          <a:bodyPr wrap="square" lIns="274320" rtlCol="0" anchor="ctr" anchorCtr="0">
            <a:noAutofit/>
          </a:bodyPr>
          <a:lstStyle/>
          <a:p>
            <a:pPr algn="ctr"/>
            <a:r>
              <a:rPr lang="en-US" sz="3500" dirty="0">
                <a:solidFill>
                  <a:schemeClr val="bg1">
                    <a:lumMod val="50000"/>
                  </a:schemeClr>
                </a:solidFill>
                <a:latin typeface="Arial" charset="0"/>
              </a:rPr>
              <a:t>we go from here</a:t>
            </a:r>
          </a:p>
        </p:txBody>
      </p:sp>
      <p:sp>
        <p:nvSpPr>
          <p:cNvPr id="107" name="TextBox 106">
            <a:extLst>
              <a:ext uri="{FF2B5EF4-FFF2-40B4-BE49-F238E27FC236}">
                <a16:creationId xmlns:a16="http://schemas.microsoft.com/office/drawing/2014/main" id="{268A7024-8F31-384F-925C-9C7137D3EE09}"/>
              </a:ext>
            </a:extLst>
          </p:cNvPr>
          <p:cNvSpPr txBox="1"/>
          <p:nvPr/>
        </p:nvSpPr>
        <p:spPr>
          <a:xfrm>
            <a:off x="3567661" y="493843"/>
            <a:ext cx="5056678" cy="1800493"/>
          </a:xfrm>
          <a:prstGeom prst="rect">
            <a:avLst/>
          </a:prstGeom>
          <a:noFill/>
        </p:spPr>
        <p:txBody>
          <a:bodyPr wrap="square" rtlCol="0">
            <a:spAutoFit/>
          </a:bodyPr>
          <a:lstStyle/>
          <a:p>
            <a:pPr algn="ctr"/>
            <a:r>
              <a:rPr lang="en-US" sz="11100" b="1" dirty="0">
                <a:solidFill>
                  <a:schemeClr val="accent2"/>
                </a:solidFill>
                <a:latin typeface="Arial" charset="0"/>
              </a:rPr>
              <a:t>Where</a:t>
            </a:r>
          </a:p>
        </p:txBody>
      </p:sp>
      <p:grpSp>
        <p:nvGrpSpPr>
          <p:cNvPr id="116" name="Group 115">
            <a:extLst>
              <a:ext uri="{FF2B5EF4-FFF2-40B4-BE49-F238E27FC236}">
                <a16:creationId xmlns:a16="http://schemas.microsoft.com/office/drawing/2014/main" id="{7A7484A1-215F-544A-B2F5-84C4D40F7B3E}"/>
              </a:ext>
            </a:extLst>
          </p:cNvPr>
          <p:cNvGrpSpPr>
            <a:grpSpLocks noChangeAspect="1"/>
          </p:cNvGrpSpPr>
          <p:nvPr/>
        </p:nvGrpSpPr>
        <p:grpSpPr>
          <a:xfrm>
            <a:off x="2832323" y="2949905"/>
            <a:ext cx="730239" cy="730239"/>
            <a:chOff x="4969910" y="3655015"/>
            <a:chExt cx="1621304" cy="1621304"/>
          </a:xfrm>
          <a:effectLst/>
        </p:grpSpPr>
        <p:sp>
          <p:nvSpPr>
            <p:cNvPr id="117" name="Teardrop 116">
              <a:extLst>
                <a:ext uri="{FF2B5EF4-FFF2-40B4-BE49-F238E27FC236}">
                  <a16:creationId xmlns:a16="http://schemas.microsoft.com/office/drawing/2014/main" id="{66B0997C-2331-C04C-A416-E5E51D191C1C}"/>
                </a:ext>
              </a:extLst>
            </p:cNvPr>
            <p:cNvSpPr/>
            <p:nvPr/>
          </p:nvSpPr>
          <p:spPr bwMode="auto">
            <a:xfrm rot="8100000">
              <a:off x="4969910" y="3655015"/>
              <a:ext cx="1621304" cy="1621304"/>
            </a:xfrm>
            <a:prstGeom prst="teardrop">
              <a:avLst>
                <a:gd name="adj" fmla="val 99437"/>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dirty="0"/>
            </a:p>
          </p:txBody>
        </p:sp>
        <p:sp>
          <p:nvSpPr>
            <p:cNvPr id="118" name="Oval 117">
              <a:extLst>
                <a:ext uri="{FF2B5EF4-FFF2-40B4-BE49-F238E27FC236}">
                  <a16:creationId xmlns:a16="http://schemas.microsoft.com/office/drawing/2014/main" id="{89E2DAB1-E6E4-EA41-91E3-BA4CA8DF5968}"/>
                </a:ext>
              </a:extLst>
            </p:cNvPr>
            <p:cNvSpPr>
              <a:spLocks noChangeAspect="1"/>
            </p:cNvSpPr>
            <p:nvPr/>
          </p:nvSpPr>
          <p:spPr bwMode="auto">
            <a:xfrm>
              <a:off x="5164922" y="3846144"/>
              <a:ext cx="1228463" cy="1228463"/>
            </a:xfrm>
            <a:prstGeom prst="ellipse">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endParaRPr lang="en-US" sz="7200" b="1" dirty="0">
                <a:solidFill>
                  <a:schemeClr val="accent2"/>
                </a:solidFill>
              </a:endParaRPr>
            </a:p>
          </p:txBody>
        </p:sp>
      </p:grpSp>
      <p:grpSp>
        <p:nvGrpSpPr>
          <p:cNvPr id="119" name="Group 118">
            <a:extLst>
              <a:ext uri="{FF2B5EF4-FFF2-40B4-BE49-F238E27FC236}">
                <a16:creationId xmlns:a16="http://schemas.microsoft.com/office/drawing/2014/main" id="{7F72F966-8E98-FC49-B7E2-2C66176B4F4D}"/>
              </a:ext>
            </a:extLst>
          </p:cNvPr>
          <p:cNvGrpSpPr>
            <a:grpSpLocks noChangeAspect="1"/>
          </p:cNvGrpSpPr>
          <p:nvPr/>
        </p:nvGrpSpPr>
        <p:grpSpPr>
          <a:xfrm>
            <a:off x="4948184" y="2694462"/>
            <a:ext cx="553212" cy="553212"/>
            <a:chOff x="4969910" y="3655015"/>
            <a:chExt cx="1621304" cy="1621304"/>
          </a:xfrm>
          <a:effectLst/>
        </p:grpSpPr>
        <p:sp>
          <p:nvSpPr>
            <p:cNvPr id="120" name="Teardrop 119">
              <a:extLst>
                <a:ext uri="{FF2B5EF4-FFF2-40B4-BE49-F238E27FC236}">
                  <a16:creationId xmlns:a16="http://schemas.microsoft.com/office/drawing/2014/main" id="{69FC7E06-A997-6949-B548-6AF96157FB52}"/>
                </a:ext>
              </a:extLst>
            </p:cNvPr>
            <p:cNvSpPr/>
            <p:nvPr/>
          </p:nvSpPr>
          <p:spPr bwMode="auto">
            <a:xfrm rot="8100000">
              <a:off x="4969910" y="3655015"/>
              <a:ext cx="1621304" cy="1621304"/>
            </a:xfrm>
            <a:prstGeom prst="teardrop">
              <a:avLst>
                <a:gd name="adj" fmla="val 99437"/>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dirty="0"/>
            </a:p>
          </p:txBody>
        </p:sp>
        <p:sp>
          <p:nvSpPr>
            <p:cNvPr id="124" name="Oval 123">
              <a:extLst>
                <a:ext uri="{FF2B5EF4-FFF2-40B4-BE49-F238E27FC236}">
                  <a16:creationId xmlns:a16="http://schemas.microsoft.com/office/drawing/2014/main" id="{C37DA2B9-6AFF-DE4F-BA7A-61D92E496910}"/>
                </a:ext>
              </a:extLst>
            </p:cNvPr>
            <p:cNvSpPr>
              <a:spLocks noChangeAspect="1"/>
            </p:cNvSpPr>
            <p:nvPr/>
          </p:nvSpPr>
          <p:spPr bwMode="auto">
            <a:xfrm>
              <a:off x="5164922" y="3846144"/>
              <a:ext cx="1228463" cy="1228463"/>
            </a:xfrm>
            <a:prstGeom prst="ellipse">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endParaRPr lang="en-US" sz="7200" b="1" dirty="0">
                <a:solidFill>
                  <a:schemeClr val="accent2"/>
                </a:solidFill>
              </a:endParaRPr>
            </a:p>
          </p:txBody>
        </p:sp>
      </p:grpSp>
      <p:grpSp>
        <p:nvGrpSpPr>
          <p:cNvPr id="125" name="Group 124">
            <a:extLst>
              <a:ext uri="{FF2B5EF4-FFF2-40B4-BE49-F238E27FC236}">
                <a16:creationId xmlns:a16="http://schemas.microsoft.com/office/drawing/2014/main" id="{2E446C48-B502-484A-9BD5-8069A35A3514}"/>
              </a:ext>
            </a:extLst>
          </p:cNvPr>
          <p:cNvGrpSpPr>
            <a:grpSpLocks noChangeAspect="1"/>
          </p:cNvGrpSpPr>
          <p:nvPr/>
        </p:nvGrpSpPr>
        <p:grpSpPr>
          <a:xfrm>
            <a:off x="6936327" y="2582058"/>
            <a:ext cx="365760" cy="365760"/>
            <a:chOff x="4969910" y="3655015"/>
            <a:chExt cx="1621304" cy="1621304"/>
          </a:xfrm>
          <a:effectLst/>
        </p:grpSpPr>
        <p:sp>
          <p:nvSpPr>
            <p:cNvPr id="126" name="Teardrop 125">
              <a:extLst>
                <a:ext uri="{FF2B5EF4-FFF2-40B4-BE49-F238E27FC236}">
                  <a16:creationId xmlns:a16="http://schemas.microsoft.com/office/drawing/2014/main" id="{B91A0891-8C64-594C-BF6D-C0907291A134}"/>
                </a:ext>
              </a:extLst>
            </p:cNvPr>
            <p:cNvSpPr/>
            <p:nvPr/>
          </p:nvSpPr>
          <p:spPr bwMode="auto">
            <a:xfrm rot="8100000">
              <a:off x="4969910" y="3655015"/>
              <a:ext cx="1621304" cy="1621304"/>
            </a:xfrm>
            <a:prstGeom prst="teardrop">
              <a:avLst>
                <a:gd name="adj" fmla="val 99437"/>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dirty="0"/>
            </a:p>
          </p:txBody>
        </p:sp>
        <p:sp>
          <p:nvSpPr>
            <p:cNvPr id="129" name="Oval 128">
              <a:extLst>
                <a:ext uri="{FF2B5EF4-FFF2-40B4-BE49-F238E27FC236}">
                  <a16:creationId xmlns:a16="http://schemas.microsoft.com/office/drawing/2014/main" id="{60773EB2-A53E-7742-A92C-873FF17969D4}"/>
                </a:ext>
              </a:extLst>
            </p:cNvPr>
            <p:cNvSpPr>
              <a:spLocks noChangeAspect="1"/>
            </p:cNvSpPr>
            <p:nvPr/>
          </p:nvSpPr>
          <p:spPr bwMode="auto">
            <a:xfrm>
              <a:off x="5164922" y="3846144"/>
              <a:ext cx="1228463" cy="1228463"/>
            </a:xfrm>
            <a:prstGeom prst="ellipse">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endParaRPr lang="en-US" sz="7200" b="1" dirty="0">
                <a:solidFill>
                  <a:schemeClr val="accent2"/>
                </a:solidFill>
              </a:endParaRPr>
            </a:p>
          </p:txBody>
        </p:sp>
      </p:grpSp>
      <p:grpSp>
        <p:nvGrpSpPr>
          <p:cNvPr id="130" name="Group 129">
            <a:extLst>
              <a:ext uri="{FF2B5EF4-FFF2-40B4-BE49-F238E27FC236}">
                <a16:creationId xmlns:a16="http://schemas.microsoft.com/office/drawing/2014/main" id="{35801AAF-4CDE-6C4F-AC55-8D32870C071F}"/>
              </a:ext>
            </a:extLst>
          </p:cNvPr>
          <p:cNvGrpSpPr>
            <a:grpSpLocks noChangeAspect="1"/>
          </p:cNvGrpSpPr>
          <p:nvPr/>
        </p:nvGrpSpPr>
        <p:grpSpPr>
          <a:xfrm>
            <a:off x="8547234" y="2283356"/>
            <a:ext cx="274320" cy="274320"/>
            <a:chOff x="4969910" y="3655015"/>
            <a:chExt cx="1621304" cy="1621304"/>
          </a:xfrm>
          <a:effectLst/>
        </p:grpSpPr>
        <p:sp>
          <p:nvSpPr>
            <p:cNvPr id="131" name="Teardrop 130">
              <a:extLst>
                <a:ext uri="{FF2B5EF4-FFF2-40B4-BE49-F238E27FC236}">
                  <a16:creationId xmlns:a16="http://schemas.microsoft.com/office/drawing/2014/main" id="{8908F105-E80D-854A-A9FA-3E7453044BF2}"/>
                </a:ext>
              </a:extLst>
            </p:cNvPr>
            <p:cNvSpPr/>
            <p:nvPr/>
          </p:nvSpPr>
          <p:spPr bwMode="auto">
            <a:xfrm rot="8100000">
              <a:off x="4969910" y="3655015"/>
              <a:ext cx="1621304" cy="1621304"/>
            </a:xfrm>
            <a:prstGeom prst="teardrop">
              <a:avLst>
                <a:gd name="adj" fmla="val 99437"/>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dirty="0"/>
            </a:p>
          </p:txBody>
        </p:sp>
        <p:sp>
          <p:nvSpPr>
            <p:cNvPr id="150" name="Oval 149">
              <a:extLst>
                <a:ext uri="{FF2B5EF4-FFF2-40B4-BE49-F238E27FC236}">
                  <a16:creationId xmlns:a16="http://schemas.microsoft.com/office/drawing/2014/main" id="{F64E6934-FE49-F440-9AA9-11C1D77EEC77}"/>
                </a:ext>
              </a:extLst>
            </p:cNvPr>
            <p:cNvSpPr>
              <a:spLocks noChangeAspect="1"/>
            </p:cNvSpPr>
            <p:nvPr/>
          </p:nvSpPr>
          <p:spPr bwMode="auto">
            <a:xfrm>
              <a:off x="5164922" y="3846144"/>
              <a:ext cx="1228463" cy="1228463"/>
            </a:xfrm>
            <a:prstGeom prst="ellipse">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endParaRPr lang="en-US" sz="7200" b="1" dirty="0">
                <a:solidFill>
                  <a:schemeClr val="accent2"/>
                </a:solidFill>
              </a:endParaRPr>
            </a:p>
          </p:txBody>
        </p:sp>
      </p:grpSp>
      <p:grpSp>
        <p:nvGrpSpPr>
          <p:cNvPr id="153" name="Group 152">
            <a:extLst>
              <a:ext uri="{FF2B5EF4-FFF2-40B4-BE49-F238E27FC236}">
                <a16:creationId xmlns:a16="http://schemas.microsoft.com/office/drawing/2014/main" id="{24C547E5-737A-FA46-BE5F-6286C0F8B188}"/>
              </a:ext>
            </a:extLst>
          </p:cNvPr>
          <p:cNvGrpSpPr/>
          <p:nvPr/>
        </p:nvGrpSpPr>
        <p:grpSpPr>
          <a:xfrm>
            <a:off x="-2797" y="4082068"/>
            <a:ext cx="2560320" cy="1830385"/>
            <a:chOff x="62670" y="1059559"/>
            <a:chExt cx="2468878" cy="1830385"/>
          </a:xfrm>
        </p:grpSpPr>
        <p:grpSp>
          <p:nvGrpSpPr>
            <p:cNvPr id="155" name="Group 154">
              <a:extLst>
                <a:ext uri="{FF2B5EF4-FFF2-40B4-BE49-F238E27FC236}">
                  <a16:creationId xmlns:a16="http://schemas.microsoft.com/office/drawing/2014/main" id="{ADC679C1-405D-AD4B-B4D7-36F2777FA307}"/>
                </a:ext>
              </a:extLst>
            </p:cNvPr>
            <p:cNvGrpSpPr/>
            <p:nvPr/>
          </p:nvGrpSpPr>
          <p:grpSpPr>
            <a:xfrm>
              <a:off x="62670" y="1059559"/>
              <a:ext cx="2468878" cy="1830385"/>
              <a:chOff x="988053" y="4906438"/>
              <a:chExt cx="1804180" cy="1510068"/>
            </a:xfrm>
            <a:solidFill>
              <a:schemeClr val="bg1"/>
            </a:solidFill>
            <a:effectLst>
              <a:outerShdw blurRad="88900" dist="38100" dir="5400000" algn="t" rotWithShape="0">
                <a:prstClr val="black">
                  <a:alpha val="23000"/>
                </a:prstClr>
              </a:outerShdw>
            </a:effectLst>
          </p:grpSpPr>
          <p:sp>
            <p:nvSpPr>
              <p:cNvPr id="157" name="Rectangle 156">
                <a:extLst>
                  <a:ext uri="{FF2B5EF4-FFF2-40B4-BE49-F238E27FC236}">
                    <a16:creationId xmlns:a16="http://schemas.microsoft.com/office/drawing/2014/main" id="{FF65ED48-EE74-C244-B696-4A468902BBC2}"/>
                  </a:ext>
                </a:extLst>
              </p:cNvPr>
              <p:cNvSpPr/>
              <p:nvPr/>
            </p:nvSpPr>
            <p:spPr>
              <a:xfrm>
                <a:off x="988053" y="4907746"/>
                <a:ext cx="1804180" cy="1508760"/>
              </a:xfrm>
              <a:prstGeom prst="rect">
                <a:avLst/>
              </a:prstGeom>
              <a:solidFill>
                <a:schemeClr val="bg1"/>
              </a:solidFill>
            </p:spPr>
            <p:txBody>
              <a:bodyPr wrap="square" lIns="182880" tIns="731520" rIns="182880" bIns="274320" anchor="t" anchorCtr="0">
                <a:noAutofit/>
              </a:bodyPr>
              <a:lstStyle/>
              <a:p>
                <a:pPr algn="ctr">
                  <a:lnSpc>
                    <a:spcPts val="1700"/>
                  </a:lnSpc>
                </a:pPr>
                <a:endParaRPr lang="en-US" sz="1600" dirty="0">
                  <a:solidFill>
                    <a:srgbClr val="8A8A8A"/>
                  </a:solidFill>
                </a:endParaRPr>
              </a:p>
            </p:txBody>
          </p:sp>
          <p:sp>
            <p:nvSpPr>
              <p:cNvPr id="158" name="TextBox 157">
                <a:extLst>
                  <a:ext uri="{FF2B5EF4-FFF2-40B4-BE49-F238E27FC236}">
                    <a16:creationId xmlns:a16="http://schemas.microsoft.com/office/drawing/2014/main" id="{392B5131-5035-9048-AD62-99C4E88D13E4}"/>
                  </a:ext>
                </a:extLst>
              </p:cNvPr>
              <p:cNvSpPr txBox="1"/>
              <p:nvPr/>
            </p:nvSpPr>
            <p:spPr>
              <a:xfrm>
                <a:off x="988053" y="4906438"/>
                <a:ext cx="1804180" cy="91440"/>
              </a:xfrm>
              <a:prstGeom prst="rect">
                <a:avLst/>
              </a:prstGeom>
              <a:solidFill>
                <a:schemeClr val="accent3"/>
              </a:solidFill>
            </p:spPr>
            <p:txBody>
              <a:bodyPr wrap="square" lIns="274320" tIns="548640" rIns="365760" bIns="274320" rtlCol="0" anchor="t" anchorCtr="0">
                <a:noAutofit/>
              </a:bodyPr>
              <a:lstStyle/>
              <a:p>
                <a:pPr algn="ctr">
                  <a:lnSpc>
                    <a:spcPts val="18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sp>
          <p:nvSpPr>
            <p:cNvPr id="156" name="TextBox 155">
              <a:extLst>
                <a:ext uri="{FF2B5EF4-FFF2-40B4-BE49-F238E27FC236}">
                  <a16:creationId xmlns:a16="http://schemas.microsoft.com/office/drawing/2014/main" id="{B673E39C-E40B-2B4F-B956-6AA76F96BCFA}"/>
                </a:ext>
              </a:extLst>
            </p:cNvPr>
            <p:cNvSpPr txBox="1"/>
            <p:nvPr/>
          </p:nvSpPr>
          <p:spPr>
            <a:xfrm>
              <a:off x="156195" y="1301205"/>
              <a:ext cx="2292530" cy="1329275"/>
            </a:xfrm>
            <a:prstGeom prst="rect">
              <a:avLst/>
            </a:prstGeom>
            <a:noFill/>
            <a:ln>
              <a:noFill/>
            </a:ln>
          </p:spPr>
          <p:txBody>
            <a:bodyPr wrap="square" tIns="0" rtlCol="0" anchor="t" anchorCtr="0">
              <a:spAutoFit/>
            </a:bodyPr>
            <a:lstStyle/>
            <a:p>
              <a:pPr>
                <a:lnSpc>
                  <a:spcPts val="1800"/>
                </a:lnSpc>
              </a:pPr>
              <a:r>
                <a:rPr lang="en-US" sz="2000" b="1" dirty="0">
                  <a:solidFill>
                    <a:schemeClr val="accent2"/>
                  </a:solidFill>
                  <a:latin typeface="Arial" panose="020B0604020202020204" pitchFamily="34" charset="0"/>
                  <a:cs typeface="Arial" panose="020B0604020202020204" pitchFamily="34" charset="0"/>
                </a:rPr>
                <a:t>Assess &amp; design</a:t>
              </a:r>
            </a:p>
            <a:p>
              <a:pPr>
                <a:lnSpc>
                  <a:spcPts val="1600"/>
                </a:lnSpc>
              </a:pPr>
              <a:r>
                <a:rPr lang="en-US" sz="1600" dirty="0">
                  <a:solidFill>
                    <a:schemeClr val="bg1">
                      <a:lumMod val="65000"/>
                    </a:schemeClr>
                  </a:solidFill>
                </a:rPr>
                <a:t>Understand your current state and future needs. Create your new plan.</a:t>
              </a:r>
            </a:p>
            <a:p>
              <a:pPr>
                <a:lnSpc>
                  <a:spcPts val="1800"/>
                </a:lnSpc>
              </a:pPr>
              <a:endParaRPr lang="en-US" sz="2000" b="1" dirty="0">
                <a:solidFill>
                  <a:schemeClr val="accent2"/>
                </a:solidFill>
                <a:latin typeface="Arial" panose="020B0604020202020204" pitchFamily="34" charset="0"/>
                <a:cs typeface="Arial" panose="020B0604020202020204" pitchFamily="34" charset="0"/>
              </a:endParaRPr>
            </a:p>
          </p:txBody>
        </p:sp>
      </p:grpSp>
      <p:grpSp>
        <p:nvGrpSpPr>
          <p:cNvPr id="159" name="Group 158">
            <a:extLst>
              <a:ext uri="{FF2B5EF4-FFF2-40B4-BE49-F238E27FC236}">
                <a16:creationId xmlns:a16="http://schemas.microsoft.com/office/drawing/2014/main" id="{15764259-E1A4-F34D-BF9D-26CF7A556794}"/>
              </a:ext>
            </a:extLst>
          </p:cNvPr>
          <p:cNvGrpSpPr/>
          <p:nvPr/>
        </p:nvGrpSpPr>
        <p:grpSpPr>
          <a:xfrm>
            <a:off x="2599664" y="4082068"/>
            <a:ext cx="2560320" cy="1829579"/>
            <a:chOff x="2525517" y="1060367"/>
            <a:chExt cx="2468880" cy="1829578"/>
          </a:xfrm>
        </p:grpSpPr>
        <p:grpSp>
          <p:nvGrpSpPr>
            <p:cNvPr id="160" name="Group 159">
              <a:extLst>
                <a:ext uri="{FF2B5EF4-FFF2-40B4-BE49-F238E27FC236}">
                  <a16:creationId xmlns:a16="http://schemas.microsoft.com/office/drawing/2014/main" id="{5F23AE51-718F-A549-9100-994F37D17653}"/>
                </a:ext>
              </a:extLst>
            </p:cNvPr>
            <p:cNvGrpSpPr/>
            <p:nvPr/>
          </p:nvGrpSpPr>
          <p:grpSpPr>
            <a:xfrm>
              <a:off x="2525517" y="1060367"/>
              <a:ext cx="2468880" cy="1829578"/>
              <a:chOff x="988052" y="4907104"/>
              <a:chExt cx="1804181" cy="1509402"/>
            </a:xfrm>
            <a:solidFill>
              <a:schemeClr val="bg1"/>
            </a:solidFill>
            <a:effectLst>
              <a:outerShdw blurRad="88900" dist="38100" dir="5400000" algn="t" rotWithShape="0">
                <a:prstClr val="black">
                  <a:alpha val="23000"/>
                </a:prstClr>
              </a:outerShdw>
            </a:effectLst>
          </p:grpSpPr>
          <p:sp>
            <p:nvSpPr>
              <p:cNvPr id="162" name="Rectangle 161">
                <a:extLst>
                  <a:ext uri="{FF2B5EF4-FFF2-40B4-BE49-F238E27FC236}">
                    <a16:creationId xmlns:a16="http://schemas.microsoft.com/office/drawing/2014/main" id="{AF5FED78-ECA8-EE4F-A6A8-E1697954629C}"/>
                  </a:ext>
                </a:extLst>
              </p:cNvPr>
              <p:cNvSpPr/>
              <p:nvPr/>
            </p:nvSpPr>
            <p:spPr>
              <a:xfrm>
                <a:off x="988052" y="4907746"/>
                <a:ext cx="1804181" cy="1508760"/>
              </a:xfrm>
              <a:prstGeom prst="rect">
                <a:avLst/>
              </a:prstGeom>
              <a:solidFill>
                <a:schemeClr val="bg1"/>
              </a:solidFill>
            </p:spPr>
            <p:txBody>
              <a:bodyPr wrap="square" lIns="182880" tIns="731520" rIns="182880" bIns="274320" anchor="t" anchorCtr="0">
                <a:noAutofit/>
              </a:bodyPr>
              <a:lstStyle/>
              <a:p>
                <a:pPr algn="ctr">
                  <a:lnSpc>
                    <a:spcPts val="1700"/>
                  </a:lnSpc>
                  <a:buClr>
                    <a:schemeClr val="accent2"/>
                  </a:buClr>
                </a:pPr>
                <a:endParaRPr lang="en-US" sz="1600" dirty="0">
                  <a:solidFill>
                    <a:srgbClr val="8A8A8A"/>
                  </a:solidFill>
                </a:endParaRPr>
              </a:p>
            </p:txBody>
          </p:sp>
          <p:sp>
            <p:nvSpPr>
              <p:cNvPr id="163" name="TextBox 162">
                <a:extLst>
                  <a:ext uri="{FF2B5EF4-FFF2-40B4-BE49-F238E27FC236}">
                    <a16:creationId xmlns:a16="http://schemas.microsoft.com/office/drawing/2014/main" id="{BCBB356D-CC23-BF44-9DB1-1666F0C44307}"/>
                  </a:ext>
                </a:extLst>
              </p:cNvPr>
              <p:cNvSpPr txBox="1"/>
              <p:nvPr/>
            </p:nvSpPr>
            <p:spPr>
              <a:xfrm>
                <a:off x="988052" y="4907104"/>
                <a:ext cx="1804181" cy="91440"/>
              </a:xfrm>
              <a:prstGeom prst="rect">
                <a:avLst/>
              </a:prstGeom>
              <a:solidFill>
                <a:schemeClr val="accent3"/>
              </a:solidFill>
            </p:spPr>
            <p:txBody>
              <a:bodyPr wrap="square" lIns="274320" tIns="457081" rIns="365760" bIns="274320" rtlCol="0" anchor="t" anchorCtr="0">
                <a:noAutofit/>
              </a:bodyPr>
              <a:lstStyle/>
              <a:p>
                <a:pPr algn="ctr">
                  <a:lnSpc>
                    <a:spcPts val="18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sp>
          <p:nvSpPr>
            <p:cNvPr id="161" name="Rectangle 160">
              <a:extLst>
                <a:ext uri="{FF2B5EF4-FFF2-40B4-BE49-F238E27FC236}">
                  <a16:creationId xmlns:a16="http://schemas.microsoft.com/office/drawing/2014/main" id="{5A7ABA51-CE53-6545-9EDB-442B89E428EF}"/>
                </a:ext>
              </a:extLst>
            </p:cNvPr>
            <p:cNvSpPr/>
            <p:nvPr/>
          </p:nvSpPr>
          <p:spPr>
            <a:xfrm>
              <a:off x="2601495" y="1234338"/>
              <a:ext cx="2292531" cy="1247200"/>
            </a:xfrm>
            <a:prstGeom prst="rect">
              <a:avLst/>
            </a:prstGeom>
            <a:ln>
              <a:noFill/>
            </a:ln>
          </p:spPr>
          <p:txBody>
            <a:bodyPr wrap="square" lIns="0" rIns="0">
              <a:spAutoFit/>
            </a:bodyPr>
            <a:lstStyle/>
            <a:p>
              <a:pPr>
                <a:lnSpc>
                  <a:spcPts val="1800"/>
                </a:lnSpc>
              </a:pPr>
              <a:r>
                <a:rPr lang="en-US" sz="2000" b="1" dirty="0">
                  <a:solidFill>
                    <a:schemeClr val="accent2"/>
                  </a:solidFill>
                  <a:latin typeface="Arial" panose="020B0604020202020204" pitchFamily="34" charset="0"/>
                  <a:cs typeface="Arial" panose="020B0604020202020204" pitchFamily="34" charset="0"/>
                </a:rPr>
                <a:t>Propose</a:t>
              </a:r>
            </a:p>
            <a:p>
              <a:pPr>
                <a:lnSpc>
                  <a:spcPts val="1800"/>
                </a:lnSpc>
              </a:pPr>
              <a:r>
                <a:rPr lang="en-US" sz="1600" dirty="0">
                  <a:solidFill>
                    <a:schemeClr val="bg1">
                      <a:lumMod val="65000"/>
                    </a:schemeClr>
                  </a:solidFill>
                </a:rPr>
                <a:t>A detailed proposal outlines your engagement</a:t>
              </a:r>
            </a:p>
            <a:p>
              <a:pPr>
                <a:lnSpc>
                  <a:spcPts val="1800"/>
                </a:lnSpc>
              </a:pPr>
              <a:endParaRPr lang="en-US" sz="2000" b="1" dirty="0">
                <a:solidFill>
                  <a:schemeClr val="accent2"/>
                </a:solidFill>
                <a:latin typeface="Arial" panose="020B0604020202020204" pitchFamily="34" charset="0"/>
                <a:cs typeface="Arial" panose="020B0604020202020204" pitchFamily="34" charset="0"/>
              </a:endParaRPr>
            </a:p>
          </p:txBody>
        </p:sp>
      </p:grpSp>
      <p:grpSp>
        <p:nvGrpSpPr>
          <p:cNvPr id="164" name="Group 163">
            <a:extLst>
              <a:ext uri="{FF2B5EF4-FFF2-40B4-BE49-F238E27FC236}">
                <a16:creationId xmlns:a16="http://schemas.microsoft.com/office/drawing/2014/main" id="{CF1332DF-DE46-F34B-A1D2-08AF07FD7DC4}"/>
              </a:ext>
            </a:extLst>
          </p:cNvPr>
          <p:cNvGrpSpPr/>
          <p:nvPr/>
        </p:nvGrpSpPr>
        <p:grpSpPr>
          <a:xfrm>
            <a:off x="7017934" y="4082068"/>
            <a:ext cx="2560320" cy="1836099"/>
            <a:chOff x="7279437" y="1053845"/>
            <a:chExt cx="2468880" cy="1836099"/>
          </a:xfrm>
        </p:grpSpPr>
        <p:grpSp>
          <p:nvGrpSpPr>
            <p:cNvPr id="165" name="Group 164">
              <a:extLst>
                <a:ext uri="{FF2B5EF4-FFF2-40B4-BE49-F238E27FC236}">
                  <a16:creationId xmlns:a16="http://schemas.microsoft.com/office/drawing/2014/main" id="{6D0C7D8F-6518-3E43-BB76-AE9CCA75CAD2}"/>
                </a:ext>
              </a:extLst>
            </p:cNvPr>
            <p:cNvGrpSpPr/>
            <p:nvPr/>
          </p:nvGrpSpPr>
          <p:grpSpPr>
            <a:xfrm>
              <a:off x="7279437" y="1053845"/>
              <a:ext cx="2468880" cy="1836099"/>
              <a:chOff x="988052" y="4901724"/>
              <a:chExt cx="1804181" cy="1514782"/>
            </a:xfrm>
            <a:solidFill>
              <a:schemeClr val="bg1"/>
            </a:solidFill>
            <a:effectLst>
              <a:outerShdw blurRad="88900" dist="38100" dir="5400000" algn="t" rotWithShape="0">
                <a:prstClr val="black">
                  <a:alpha val="23000"/>
                </a:prstClr>
              </a:outerShdw>
            </a:effectLst>
          </p:grpSpPr>
          <p:sp>
            <p:nvSpPr>
              <p:cNvPr id="167" name="Rectangle 166">
                <a:extLst>
                  <a:ext uri="{FF2B5EF4-FFF2-40B4-BE49-F238E27FC236}">
                    <a16:creationId xmlns:a16="http://schemas.microsoft.com/office/drawing/2014/main" id="{AC47E17E-CC18-734F-8210-F113E73B58C3}"/>
                  </a:ext>
                </a:extLst>
              </p:cNvPr>
              <p:cNvSpPr/>
              <p:nvPr/>
            </p:nvSpPr>
            <p:spPr>
              <a:xfrm>
                <a:off x="988052" y="4907746"/>
                <a:ext cx="1804181" cy="1508760"/>
              </a:xfrm>
              <a:prstGeom prst="rect">
                <a:avLst/>
              </a:prstGeom>
              <a:solidFill>
                <a:schemeClr val="bg1"/>
              </a:solidFill>
            </p:spPr>
            <p:txBody>
              <a:bodyPr wrap="square" lIns="182880" tIns="731520" rIns="182880" bIns="274320" anchor="t" anchorCtr="0">
                <a:noAutofit/>
              </a:bodyPr>
              <a:lstStyle/>
              <a:p>
                <a:pPr algn="ctr">
                  <a:lnSpc>
                    <a:spcPts val="1700"/>
                  </a:lnSpc>
                </a:pPr>
                <a:endParaRPr lang="en-US" altLang="en-US" sz="1600" dirty="0">
                  <a:solidFill>
                    <a:srgbClr val="8A8A8A"/>
                  </a:solidFill>
                  <a:ea typeface="Proxima Nova Regular"/>
                  <a:cs typeface="Proxima Nova Regular"/>
                </a:endParaRPr>
              </a:p>
            </p:txBody>
          </p:sp>
          <p:sp>
            <p:nvSpPr>
              <p:cNvPr id="168" name="TextBox 167">
                <a:extLst>
                  <a:ext uri="{FF2B5EF4-FFF2-40B4-BE49-F238E27FC236}">
                    <a16:creationId xmlns:a16="http://schemas.microsoft.com/office/drawing/2014/main" id="{FF9F09FB-BD9B-6944-A534-EB1C93CF739A}"/>
                  </a:ext>
                </a:extLst>
              </p:cNvPr>
              <p:cNvSpPr txBox="1"/>
              <p:nvPr/>
            </p:nvSpPr>
            <p:spPr>
              <a:xfrm>
                <a:off x="988052" y="4901724"/>
                <a:ext cx="1804181" cy="91440"/>
              </a:xfrm>
              <a:prstGeom prst="rect">
                <a:avLst/>
              </a:prstGeom>
              <a:solidFill>
                <a:schemeClr val="accent3"/>
              </a:solidFill>
            </p:spPr>
            <p:txBody>
              <a:bodyPr wrap="square" lIns="274320" tIns="457081" rIns="365760" bIns="274320" rtlCol="0" anchor="t" anchorCtr="0">
                <a:noAutofit/>
              </a:bodyPr>
              <a:lstStyle/>
              <a:p>
                <a:pPr algn="ctr">
                  <a:lnSpc>
                    <a:spcPts val="18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sp>
          <p:nvSpPr>
            <p:cNvPr id="166" name="TextBox 165">
              <a:extLst>
                <a:ext uri="{FF2B5EF4-FFF2-40B4-BE49-F238E27FC236}">
                  <a16:creationId xmlns:a16="http://schemas.microsoft.com/office/drawing/2014/main" id="{7EF81702-0E6F-A94B-AB5B-A0B0A0D9AF68}"/>
                </a:ext>
              </a:extLst>
            </p:cNvPr>
            <p:cNvSpPr txBox="1"/>
            <p:nvPr/>
          </p:nvSpPr>
          <p:spPr>
            <a:xfrm>
              <a:off x="7336269" y="1245636"/>
              <a:ext cx="2380706" cy="1293367"/>
            </a:xfrm>
            <a:prstGeom prst="rect">
              <a:avLst/>
            </a:prstGeom>
            <a:noFill/>
            <a:ln>
              <a:noFill/>
            </a:ln>
          </p:spPr>
          <p:txBody>
            <a:bodyPr wrap="square" lIns="91440" tIns="91440" rIns="0" rtlCol="0">
              <a:spAutoFit/>
            </a:bodyPr>
            <a:lstStyle/>
            <a:p>
              <a:pPr>
                <a:lnSpc>
                  <a:spcPts val="1800"/>
                </a:lnSpc>
              </a:pPr>
              <a:r>
                <a:rPr lang="en-US" sz="2000" b="1" dirty="0">
                  <a:solidFill>
                    <a:schemeClr val="accent2"/>
                  </a:solidFill>
                  <a:latin typeface="Arial" panose="020B0604020202020204" pitchFamily="34" charset="0"/>
                  <a:cs typeface="Arial" panose="020B0604020202020204" pitchFamily="34" charset="0"/>
                </a:rPr>
                <a:t>Deploy</a:t>
              </a:r>
            </a:p>
            <a:p>
              <a:pPr>
                <a:lnSpc>
                  <a:spcPts val="1800"/>
                </a:lnSpc>
              </a:pPr>
              <a:r>
                <a:rPr lang="en-US" sz="1600" dirty="0">
                  <a:solidFill>
                    <a:schemeClr val="bg1">
                      <a:lumMod val="65000"/>
                    </a:schemeClr>
                  </a:solidFill>
                </a:rPr>
                <a:t>New devices will be rolled out in your locations</a:t>
              </a:r>
            </a:p>
            <a:p>
              <a:pPr>
                <a:lnSpc>
                  <a:spcPts val="1800"/>
                </a:lnSpc>
              </a:pPr>
              <a:endParaRPr lang="en-US" sz="2000" b="1" dirty="0">
                <a:solidFill>
                  <a:schemeClr val="accent2"/>
                </a:solidFill>
                <a:latin typeface="Arial" panose="020B0604020202020204" pitchFamily="34" charset="0"/>
                <a:cs typeface="Arial" panose="020B0604020202020204" pitchFamily="34" charset="0"/>
              </a:endParaRPr>
            </a:p>
          </p:txBody>
        </p:sp>
      </p:grpSp>
      <p:grpSp>
        <p:nvGrpSpPr>
          <p:cNvPr id="169" name="Group 168">
            <a:extLst>
              <a:ext uri="{FF2B5EF4-FFF2-40B4-BE49-F238E27FC236}">
                <a16:creationId xmlns:a16="http://schemas.microsoft.com/office/drawing/2014/main" id="{931ACB29-1923-5F49-BFAF-35BCA6E77DD4}"/>
              </a:ext>
            </a:extLst>
          </p:cNvPr>
          <p:cNvGrpSpPr/>
          <p:nvPr/>
        </p:nvGrpSpPr>
        <p:grpSpPr>
          <a:xfrm>
            <a:off x="9628632" y="4082068"/>
            <a:ext cx="2560320" cy="1836736"/>
            <a:chOff x="9744786" y="1053211"/>
            <a:chExt cx="2468880" cy="1836736"/>
          </a:xfrm>
        </p:grpSpPr>
        <p:grpSp>
          <p:nvGrpSpPr>
            <p:cNvPr id="170" name="Group 169">
              <a:extLst>
                <a:ext uri="{FF2B5EF4-FFF2-40B4-BE49-F238E27FC236}">
                  <a16:creationId xmlns:a16="http://schemas.microsoft.com/office/drawing/2014/main" id="{78D8B0EA-0584-3947-9DCD-47D915C87A26}"/>
                </a:ext>
              </a:extLst>
            </p:cNvPr>
            <p:cNvGrpSpPr/>
            <p:nvPr/>
          </p:nvGrpSpPr>
          <p:grpSpPr>
            <a:xfrm>
              <a:off x="9744786" y="1053211"/>
              <a:ext cx="2468880" cy="1836736"/>
              <a:chOff x="988052" y="4901199"/>
              <a:chExt cx="1804181" cy="1515307"/>
            </a:xfrm>
            <a:solidFill>
              <a:schemeClr val="bg1"/>
            </a:solidFill>
            <a:effectLst>
              <a:outerShdw blurRad="88900" dist="38100" dir="5400000" algn="t" rotWithShape="0">
                <a:prstClr val="black">
                  <a:alpha val="23000"/>
                </a:prstClr>
              </a:outerShdw>
            </a:effectLst>
          </p:grpSpPr>
          <p:sp>
            <p:nvSpPr>
              <p:cNvPr id="172" name="Rectangle 171">
                <a:extLst>
                  <a:ext uri="{FF2B5EF4-FFF2-40B4-BE49-F238E27FC236}">
                    <a16:creationId xmlns:a16="http://schemas.microsoft.com/office/drawing/2014/main" id="{AC736A80-B3A8-6A44-B777-130F589B449B}"/>
                  </a:ext>
                </a:extLst>
              </p:cNvPr>
              <p:cNvSpPr/>
              <p:nvPr/>
            </p:nvSpPr>
            <p:spPr>
              <a:xfrm>
                <a:off x="988052" y="4907746"/>
                <a:ext cx="1804181" cy="1508760"/>
              </a:xfrm>
              <a:prstGeom prst="rect">
                <a:avLst/>
              </a:prstGeom>
              <a:solidFill>
                <a:schemeClr val="bg1"/>
              </a:solidFill>
            </p:spPr>
            <p:txBody>
              <a:bodyPr wrap="square" lIns="182880" tIns="548640" rIns="182880" bIns="274320" anchor="t" anchorCtr="0">
                <a:noAutofit/>
              </a:bodyPr>
              <a:lstStyle/>
              <a:p>
                <a:pPr algn="ctr">
                  <a:lnSpc>
                    <a:spcPts val="1700"/>
                  </a:lnSpc>
                </a:pPr>
                <a:endParaRPr lang="en-US" sz="1600" dirty="0">
                  <a:solidFill>
                    <a:schemeClr val="bg1">
                      <a:lumMod val="50000"/>
                    </a:schemeClr>
                  </a:solidFill>
                </a:endParaRPr>
              </a:p>
            </p:txBody>
          </p:sp>
          <p:sp>
            <p:nvSpPr>
              <p:cNvPr id="173" name="TextBox 172">
                <a:extLst>
                  <a:ext uri="{FF2B5EF4-FFF2-40B4-BE49-F238E27FC236}">
                    <a16:creationId xmlns:a16="http://schemas.microsoft.com/office/drawing/2014/main" id="{3220BAAE-EE7C-D84E-951D-14F1AA9E7BDA}"/>
                  </a:ext>
                </a:extLst>
              </p:cNvPr>
              <p:cNvSpPr txBox="1"/>
              <p:nvPr/>
            </p:nvSpPr>
            <p:spPr>
              <a:xfrm>
                <a:off x="988052" y="4901199"/>
                <a:ext cx="1804181" cy="91440"/>
              </a:xfrm>
              <a:prstGeom prst="rect">
                <a:avLst/>
              </a:prstGeom>
              <a:solidFill>
                <a:schemeClr val="accent3"/>
              </a:solidFill>
            </p:spPr>
            <p:txBody>
              <a:bodyPr wrap="square" lIns="274320" tIns="457081" rIns="365760" bIns="274320" rtlCol="0" anchor="t" anchorCtr="0">
                <a:noAutofit/>
              </a:bodyPr>
              <a:lstStyle/>
              <a:p>
                <a:pPr algn="ctr">
                  <a:lnSpc>
                    <a:spcPts val="1800"/>
                  </a:lnSpc>
                </a:pPr>
                <a:endParaRPr lang="en-US" sz="1400" b="1">
                  <a:solidFill>
                    <a:schemeClr val="bg1">
                      <a:lumMod val="50000"/>
                    </a:schemeClr>
                  </a:solidFill>
                  <a:latin typeface="Arial Black" panose="020B0604020202020204" pitchFamily="34" charset="0"/>
                  <a:cs typeface="Arial Black" panose="020B0604020202020204" pitchFamily="34" charset="0"/>
                </a:endParaRPr>
              </a:p>
            </p:txBody>
          </p:sp>
        </p:grpSp>
        <p:sp>
          <p:nvSpPr>
            <p:cNvPr id="171" name="TextBox 170">
              <a:extLst>
                <a:ext uri="{FF2B5EF4-FFF2-40B4-BE49-F238E27FC236}">
                  <a16:creationId xmlns:a16="http://schemas.microsoft.com/office/drawing/2014/main" id="{2A110A6F-D57D-3946-BCAC-72C104127006}"/>
                </a:ext>
              </a:extLst>
            </p:cNvPr>
            <p:cNvSpPr txBox="1"/>
            <p:nvPr/>
          </p:nvSpPr>
          <p:spPr>
            <a:xfrm>
              <a:off x="9817602" y="1256750"/>
              <a:ext cx="2297717" cy="1170257"/>
            </a:xfrm>
            <a:prstGeom prst="rect">
              <a:avLst/>
            </a:prstGeom>
            <a:noFill/>
            <a:ln>
              <a:noFill/>
            </a:ln>
          </p:spPr>
          <p:txBody>
            <a:bodyPr wrap="square" rtlCol="0">
              <a:spAutoFit/>
            </a:bodyPr>
            <a:lstStyle/>
            <a:p>
              <a:pPr>
                <a:lnSpc>
                  <a:spcPts val="1800"/>
                </a:lnSpc>
              </a:pPr>
              <a:r>
                <a:rPr lang="en-US" sz="2000" b="1" dirty="0">
                  <a:solidFill>
                    <a:schemeClr val="accent2"/>
                  </a:solidFill>
                  <a:latin typeface="Arial" panose="020B0604020202020204" pitchFamily="34" charset="0"/>
                  <a:cs typeface="Arial" panose="020B0604020202020204" pitchFamily="34" charset="0"/>
                </a:rPr>
                <a:t>Manage</a:t>
              </a:r>
            </a:p>
            <a:p>
              <a:pPr>
                <a:lnSpc>
                  <a:spcPts val="1600"/>
                </a:lnSpc>
              </a:pPr>
              <a:r>
                <a:rPr lang="en-US" sz="1600" dirty="0">
                  <a:solidFill>
                    <a:schemeClr val="bg1">
                      <a:lumMod val="65000"/>
                    </a:schemeClr>
                  </a:solidFill>
                </a:rPr>
                <a:t>Sit back and let your IT provider manage your fleet</a:t>
              </a:r>
            </a:p>
            <a:p>
              <a:pPr>
                <a:lnSpc>
                  <a:spcPts val="1800"/>
                </a:lnSpc>
              </a:pPr>
              <a:endParaRPr lang="en-US" sz="2000" b="1" dirty="0">
                <a:solidFill>
                  <a:schemeClr val="accent2"/>
                </a:solidFill>
                <a:latin typeface="Arial" panose="020B0604020202020204" pitchFamily="34" charset="0"/>
                <a:cs typeface="Arial" panose="020B0604020202020204" pitchFamily="34" charset="0"/>
              </a:endParaRPr>
            </a:p>
          </p:txBody>
        </p:sp>
      </p:grpSp>
      <p:sp>
        <p:nvSpPr>
          <p:cNvPr id="4" name="Footer Placeholder 3">
            <a:extLst>
              <a:ext uri="{FF2B5EF4-FFF2-40B4-BE49-F238E27FC236}">
                <a16:creationId xmlns:a16="http://schemas.microsoft.com/office/drawing/2014/main" id="{7FFF6369-5471-5E49-A884-60514A7F2156}"/>
              </a:ext>
            </a:extLst>
          </p:cNvPr>
          <p:cNvSpPr>
            <a:spLocks noGrp="1"/>
          </p:cNvSpPr>
          <p:nvPr>
            <p:ph type="ftr" sz="quarter" idx="11"/>
          </p:nvPr>
        </p:nvSpPr>
        <p:spPr>
          <a:prstGeom prst="rect">
            <a:avLst/>
          </a:prstGeom>
        </p:spPr>
        <p:txBody>
          <a:bodyPr vert="horz" wrap="none" lIns="45720" tIns="45720" rIns="45720" bIns="45720" rtlCol="0"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lang="en-US" sz="900" kern="1200">
                <a:solidFill>
                  <a:srgbClr val="8A8A8A"/>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a:t>© 2022 Lexmark. All rights reserved.</a:t>
            </a:r>
            <a:endParaRPr lang="en-US" dirty="0"/>
          </a:p>
        </p:txBody>
      </p:sp>
      <p:sp>
        <p:nvSpPr>
          <p:cNvPr id="80" name="Slide Number Placeholder 3">
            <a:extLst>
              <a:ext uri="{FF2B5EF4-FFF2-40B4-BE49-F238E27FC236}">
                <a16:creationId xmlns:a16="http://schemas.microsoft.com/office/drawing/2014/main" id="{DAE8E645-9ED9-CB45-939E-14D44E622BF5}"/>
              </a:ext>
            </a:extLst>
          </p:cNvPr>
          <p:cNvSpPr txBox="1">
            <a:spLocks/>
          </p:cNvSpPr>
          <p:nvPr/>
        </p:nvSpPr>
        <p:spPr>
          <a:xfrm>
            <a:off x="10668000" y="6565900"/>
            <a:ext cx="1219200" cy="1365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fontAlgn="auto">
              <a:spcBef>
                <a:spcPts val="0"/>
              </a:spcBef>
              <a:spcAft>
                <a:spcPts val="0"/>
              </a:spcAft>
              <a:defRPr/>
            </a:pPr>
            <a:fld id="{71D586D2-677B-458F-B417-DB589973A882}" type="slidenum">
              <a:rPr lang="en-US" sz="800" smtClean="0">
                <a:solidFill>
                  <a:srgbClr val="8A8A8A"/>
                </a:solidFill>
                <a:latin typeface="Arial"/>
                <a:ea typeface="+mn-ea"/>
                <a:cs typeface="+mn-cs"/>
              </a:rPr>
              <a:pPr algn="r" fontAlgn="auto">
                <a:spcBef>
                  <a:spcPts val="0"/>
                </a:spcBef>
                <a:spcAft>
                  <a:spcPts val="0"/>
                </a:spcAft>
                <a:defRPr/>
              </a:pPr>
              <a:t>8</a:t>
            </a:fld>
            <a:endParaRPr lang="en-US" sz="800" dirty="0">
              <a:solidFill>
                <a:srgbClr val="8A8A8A"/>
              </a:solidFill>
              <a:latin typeface="Arial"/>
              <a:ea typeface="+mn-ea"/>
              <a:cs typeface="+mn-cs"/>
            </a:endParaRPr>
          </a:p>
        </p:txBody>
      </p:sp>
      <p:sp>
        <p:nvSpPr>
          <p:cNvPr id="191" name="Freeform 190">
            <a:extLst>
              <a:ext uri="{FF2B5EF4-FFF2-40B4-BE49-F238E27FC236}">
                <a16:creationId xmlns:a16="http://schemas.microsoft.com/office/drawing/2014/main" id="{964C4978-0B62-2F4D-A3A8-D1C7C82150F6}"/>
              </a:ext>
            </a:extLst>
          </p:cNvPr>
          <p:cNvSpPr/>
          <p:nvPr/>
        </p:nvSpPr>
        <p:spPr bwMode="auto">
          <a:xfrm>
            <a:off x="-21250" y="4288396"/>
            <a:ext cx="12213250" cy="2183985"/>
          </a:xfrm>
          <a:custGeom>
            <a:avLst/>
            <a:gdLst>
              <a:gd name="connsiteX0" fmla="*/ 6109404 w 12213250"/>
              <a:gd name="connsiteY0" fmla="*/ 0 h 2183985"/>
              <a:gd name="connsiteX1" fmla="*/ 7136858 w 12213250"/>
              <a:gd name="connsiteY1" fmla="*/ 837399 h 2183985"/>
              <a:gd name="connsiteX2" fmla="*/ 7153716 w 12213250"/>
              <a:gd name="connsiteY2" fmla="*/ 1004630 h 2183985"/>
              <a:gd name="connsiteX3" fmla="*/ 12213250 w 12213250"/>
              <a:gd name="connsiteY3" fmla="*/ 1004630 h 2183985"/>
              <a:gd name="connsiteX4" fmla="*/ 12213250 w 12213250"/>
              <a:gd name="connsiteY4" fmla="*/ 2183985 h 2183985"/>
              <a:gd name="connsiteX5" fmla="*/ 0 w 12213250"/>
              <a:gd name="connsiteY5" fmla="*/ 2183985 h 2183985"/>
              <a:gd name="connsiteX6" fmla="*/ 0 w 12213250"/>
              <a:gd name="connsiteY6" fmla="*/ 1004630 h 2183985"/>
              <a:gd name="connsiteX7" fmla="*/ 5065092 w 12213250"/>
              <a:gd name="connsiteY7" fmla="*/ 1004630 h 2183985"/>
              <a:gd name="connsiteX8" fmla="*/ 5081950 w 12213250"/>
              <a:gd name="connsiteY8" fmla="*/ 837399 h 2183985"/>
              <a:gd name="connsiteX9" fmla="*/ 6109404 w 12213250"/>
              <a:gd name="connsiteY9" fmla="*/ 0 h 218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250" h="2183985">
                <a:moveTo>
                  <a:pt x="6109404" y="0"/>
                </a:moveTo>
                <a:cubicBezTo>
                  <a:pt x="6616217" y="0"/>
                  <a:pt x="7039065" y="359496"/>
                  <a:pt x="7136858" y="837399"/>
                </a:cubicBezTo>
                <a:lnTo>
                  <a:pt x="7153716" y="1004630"/>
                </a:lnTo>
                <a:lnTo>
                  <a:pt x="12213250" y="1004630"/>
                </a:lnTo>
                <a:lnTo>
                  <a:pt x="12213250" y="2183985"/>
                </a:lnTo>
                <a:lnTo>
                  <a:pt x="0" y="2183985"/>
                </a:lnTo>
                <a:lnTo>
                  <a:pt x="0" y="1004630"/>
                </a:lnTo>
                <a:lnTo>
                  <a:pt x="5065092" y="1004630"/>
                </a:lnTo>
                <a:lnTo>
                  <a:pt x="5081950" y="837399"/>
                </a:lnTo>
                <a:cubicBezTo>
                  <a:pt x="5179744" y="359496"/>
                  <a:pt x="5602592" y="0"/>
                  <a:pt x="6109404" y="0"/>
                </a:cubicBezTo>
                <a:close/>
              </a:path>
            </a:pathLst>
          </a:custGeom>
          <a:solidFill>
            <a:schemeClr val="bg1"/>
          </a:solidFill>
          <a:ln w="0" cap="flat" cmpd="sng" algn="ctr">
            <a:noFill/>
            <a:prstDash val="solid"/>
            <a:miter/>
            <a:headEnd type="none" w="med" len="med"/>
            <a:tailEnd type="none" w="med" len="med"/>
          </a:ln>
          <a:effectLst>
            <a:outerShdw blurRad="50800" dist="38100" dir="16200000" rotWithShape="0">
              <a:prstClr val="black">
                <a:alpha val="9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grpSp>
        <p:nvGrpSpPr>
          <p:cNvPr id="101" name="Group 100">
            <a:extLst>
              <a:ext uri="{FF2B5EF4-FFF2-40B4-BE49-F238E27FC236}">
                <a16:creationId xmlns:a16="http://schemas.microsoft.com/office/drawing/2014/main" id="{DF3E64C1-1F85-3E48-99C2-00C14E015A99}"/>
              </a:ext>
            </a:extLst>
          </p:cNvPr>
          <p:cNvGrpSpPr>
            <a:grpSpLocks noChangeAspect="1"/>
          </p:cNvGrpSpPr>
          <p:nvPr/>
        </p:nvGrpSpPr>
        <p:grpSpPr>
          <a:xfrm>
            <a:off x="5386435" y="4426713"/>
            <a:ext cx="1454839" cy="1454839"/>
            <a:chOff x="4969910" y="3655015"/>
            <a:chExt cx="1621304" cy="1621304"/>
          </a:xfrm>
          <a:effectLst/>
        </p:grpSpPr>
        <p:sp>
          <p:nvSpPr>
            <p:cNvPr id="104" name="Teardrop 103">
              <a:extLst>
                <a:ext uri="{FF2B5EF4-FFF2-40B4-BE49-F238E27FC236}">
                  <a16:creationId xmlns:a16="http://schemas.microsoft.com/office/drawing/2014/main" id="{400F2CBE-8A9E-1F42-BB40-CC40FE2D9BCA}"/>
                </a:ext>
              </a:extLst>
            </p:cNvPr>
            <p:cNvSpPr/>
            <p:nvPr/>
          </p:nvSpPr>
          <p:spPr bwMode="auto">
            <a:xfrm rot="8100000">
              <a:off x="4969910" y="3655015"/>
              <a:ext cx="1621304" cy="1621304"/>
            </a:xfrm>
            <a:prstGeom prst="teardrop">
              <a:avLst>
                <a:gd name="adj" fmla="val 99437"/>
              </a:avLst>
            </a:prstGeom>
            <a:solidFill>
              <a:schemeClr val="accent3"/>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dirty="0"/>
            </a:p>
          </p:txBody>
        </p:sp>
        <p:sp>
          <p:nvSpPr>
            <p:cNvPr id="105" name="Oval 104">
              <a:extLst>
                <a:ext uri="{FF2B5EF4-FFF2-40B4-BE49-F238E27FC236}">
                  <a16:creationId xmlns:a16="http://schemas.microsoft.com/office/drawing/2014/main" id="{8CE8054F-5589-1A4D-9488-2B0590955642}"/>
                </a:ext>
              </a:extLst>
            </p:cNvPr>
            <p:cNvSpPr>
              <a:spLocks noChangeAspect="1"/>
            </p:cNvSpPr>
            <p:nvPr/>
          </p:nvSpPr>
          <p:spPr bwMode="auto">
            <a:xfrm>
              <a:off x="5164922" y="3846144"/>
              <a:ext cx="1228463" cy="1228463"/>
            </a:xfrm>
            <a:prstGeom prst="ellipse">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endParaRPr lang="en-US" sz="7200" b="1" dirty="0">
                <a:solidFill>
                  <a:schemeClr val="accent3"/>
                </a:solidFill>
              </a:endParaRPr>
            </a:p>
          </p:txBody>
        </p:sp>
      </p:grpSp>
      <p:sp>
        <p:nvSpPr>
          <p:cNvPr id="2" name="Slide Number Placeholder 1">
            <a:extLst>
              <a:ext uri="{FF2B5EF4-FFF2-40B4-BE49-F238E27FC236}">
                <a16:creationId xmlns:a16="http://schemas.microsoft.com/office/drawing/2014/main" id="{50212F95-110B-5D42-B578-4E4CA11ECB2D}"/>
              </a:ext>
            </a:extLst>
          </p:cNvPr>
          <p:cNvSpPr>
            <a:spLocks noGrp="1"/>
          </p:cNvSpPr>
          <p:nvPr>
            <p:ph type="sldNum" sz="quarter" idx="10"/>
          </p:nvPr>
        </p:nvSpPr>
        <p:spPr/>
        <p:txBody>
          <a:bodyPr/>
          <a:lstStyle/>
          <a:p>
            <a:pPr>
              <a:defRPr/>
            </a:pPr>
            <a:fld id="{A7326A0D-21D7-3344-9D11-64209CE27A97}" type="slidenum">
              <a:rPr lang="en-US" smtClean="0"/>
              <a:pPr>
                <a:defRPr/>
              </a:pPr>
              <a:t>8</a:t>
            </a:fld>
            <a:endParaRPr lang="en-US"/>
          </a:p>
        </p:txBody>
      </p:sp>
    </p:spTree>
    <p:extLst>
      <p:ext uri="{BB962C8B-B14F-4D97-AF65-F5344CB8AC3E}">
        <p14:creationId xmlns:p14="http://schemas.microsoft.com/office/powerpoint/2010/main" val="1925004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300"/>
                                        <p:tgtEl>
                                          <p:spTgt spid="107"/>
                                        </p:tgtEl>
                                        <p:attrNameLst>
                                          <p:attrName>ppt_y</p:attrName>
                                        </p:attrNameLst>
                                      </p:cBhvr>
                                      <p:tavLst>
                                        <p:tav tm="0">
                                          <p:val>
                                            <p:strVal val="#ppt_y+#ppt_h*1.125000"/>
                                          </p:val>
                                        </p:tav>
                                        <p:tav tm="100000">
                                          <p:val>
                                            <p:strVal val="#ppt_y"/>
                                          </p:val>
                                        </p:tav>
                                      </p:tavLst>
                                    </p:anim>
                                    <p:animEffect transition="in" filter="wipe(up)">
                                      <p:cBhvr>
                                        <p:cTn id="11" dur="300"/>
                                        <p:tgtEl>
                                          <p:spTgt spid="107"/>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500"/>
                                        <p:tgtEl>
                                          <p:spTgt spid="106"/>
                                        </p:tgtEl>
                                      </p:cBhvr>
                                    </p:animEffect>
                                  </p:childTnLst>
                                </p:cTn>
                              </p:par>
                            </p:childTnLst>
                          </p:cTn>
                        </p:par>
                        <p:par>
                          <p:cTn id="15" fill="hold">
                            <p:stCondLst>
                              <p:cond delay="1250"/>
                            </p:stCondLst>
                            <p:childTnLst>
                              <p:par>
                                <p:cTn id="16" presetID="12"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 calcmode="lin" valueType="num">
                                      <p:cBhvr additive="base">
                                        <p:cTn id="18" dur="500"/>
                                        <p:tgtEl>
                                          <p:spTgt spid="153"/>
                                        </p:tgtEl>
                                        <p:attrNameLst>
                                          <p:attrName>ppt_y</p:attrName>
                                        </p:attrNameLst>
                                      </p:cBhvr>
                                      <p:tavLst>
                                        <p:tav tm="0">
                                          <p:val>
                                            <p:strVal val="#ppt_y+#ppt_h*1.125000"/>
                                          </p:val>
                                        </p:tav>
                                        <p:tav tm="100000">
                                          <p:val>
                                            <p:strVal val="#ppt_y"/>
                                          </p:val>
                                        </p:tav>
                                      </p:tavLst>
                                    </p:anim>
                                    <p:animEffect transition="in" filter="wipe(up)">
                                      <p:cBhvr>
                                        <p:cTn id="19" dur="500"/>
                                        <p:tgtEl>
                                          <p:spTgt spid="153"/>
                                        </p:tgtEl>
                                      </p:cBhvr>
                                    </p:animEffect>
                                  </p:childTnLst>
                                </p:cTn>
                              </p:par>
                              <p:par>
                                <p:cTn id="20" presetID="10" presetClass="entr" presetSubtype="0" fill="hold" nodeType="withEffect">
                                  <p:stCondLst>
                                    <p:cond delay="25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59"/>
                                        </p:tgtEl>
                                        <p:attrNameLst>
                                          <p:attrName>style.visibility</p:attrName>
                                        </p:attrNameLst>
                                      </p:cBhvr>
                                      <p:to>
                                        <p:strVal val="visible"/>
                                      </p:to>
                                    </p:set>
                                    <p:anim calcmode="lin" valueType="num">
                                      <p:cBhvr additive="base">
                                        <p:cTn id="26" dur="500"/>
                                        <p:tgtEl>
                                          <p:spTgt spid="159"/>
                                        </p:tgtEl>
                                        <p:attrNameLst>
                                          <p:attrName>ppt_y</p:attrName>
                                        </p:attrNameLst>
                                      </p:cBhvr>
                                      <p:tavLst>
                                        <p:tav tm="0">
                                          <p:val>
                                            <p:strVal val="#ppt_y+#ppt_h*1.125000"/>
                                          </p:val>
                                        </p:tav>
                                        <p:tav tm="100000">
                                          <p:val>
                                            <p:strVal val="#ppt_y"/>
                                          </p:val>
                                        </p:tav>
                                      </p:tavLst>
                                    </p:anim>
                                    <p:animEffect transition="in" filter="wipe(up)">
                                      <p:cBhvr>
                                        <p:cTn id="27" dur="500"/>
                                        <p:tgtEl>
                                          <p:spTgt spid="159"/>
                                        </p:tgtEl>
                                      </p:cBhvr>
                                    </p:animEffect>
                                  </p:childTnLst>
                                </p:cTn>
                              </p:par>
                              <p:par>
                                <p:cTn id="28" presetID="10" presetClass="entr" presetSubtype="0" fill="hold" nodeType="withEffect">
                                  <p:stCondLst>
                                    <p:cond delay="25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childTnLst>
                          </p:cTn>
                        </p:par>
                        <p:par>
                          <p:cTn id="31" fill="hold">
                            <p:stCondLst>
                              <p:cond delay="2750"/>
                            </p:stCondLst>
                            <p:childTnLst>
                              <p:par>
                                <p:cTn id="32" presetID="12" presetClass="entr" presetSubtype="4" fill="hold" nodeType="afterEffect">
                                  <p:stCondLst>
                                    <p:cond delay="0"/>
                                  </p:stCondLst>
                                  <p:childTnLst>
                                    <p:set>
                                      <p:cBhvr>
                                        <p:cTn id="33" dur="1" fill="hold">
                                          <p:stCondLst>
                                            <p:cond delay="0"/>
                                          </p:stCondLst>
                                        </p:cTn>
                                        <p:tgtEl>
                                          <p:spTgt spid="164"/>
                                        </p:tgtEl>
                                        <p:attrNameLst>
                                          <p:attrName>style.visibility</p:attrName>
                                        </p:attrNameLst>
                                      </p:cBhvr>
                                      <p:to>
                                        <p:strVal val="visible"/>
                                      </p:to>
                                    </p:set>
                                    <p:anim calcmode="lin" valueType="num">
                                      <p:cBhvr additive="base">
                                        <p:cTn id="34" dur="500"/>
                                        <p:tgtEl>
                                          <p:spTgt spid="164"/>
                                        </p:tgtEl>
                                        <p:attrNameLst>
                                          <p:attrName>ppt_y</p:attrName>
                                        </p:attrNameLst>
                                      </p:cBhvr>
                                      <p:tavLst>
                                        <p:tav tm="0">
                                          <p:val>
                                            <p:strVal val="#ppt_y+#ppt_h*1.125000"/>
                                          </p:val>
                                        </p:tav>
                                        <p:tav tm="100000">
                                          <p:val>
                                            <p:strVal val="#ppt_y"/>
                                          </p:val>
                                        </p:tav>
                                      </p:tavLst>
                                    </p:anim>
                                    <p:animEffect transition="in" filter="wipe(up)">
                                      <p:cBhvr>
                                        <p:cTn id="35" dur="500"/>
                                        <p:tgtEl>
                                          <p:spTgt spid="164"/>
                                        </p:tgtEl>
                                      </p:cBhvr>
                                    </p:animEffect>
                                  </p:childTnLst>
                                </p:cTn>
                              </p:par>
                              <p:par>
                                <p:cTn id="36" presetID="10" presetClass="entr" presetSubtype="0" fill="hold" nodeType="withEffect">
                                  <p:stCondLst>
                                    <p:cond delay="250"/>
                                  </p:stCondLst>
                                  <p:childTnLst>
                                    <p:set>
                                      <p:cBhvr>
                                        <p:cTn id="37" dur="1" fill="hold">
                                          <p:stCondLst>
                                            <p:cond delay="0"/>
                                          </p:stCondLst>
                                        </p:cTn>
                                        <p:tgtEl>
                                          <p:spTgt spid="125"/>
                                        </p:tgtEl>
                                        <p:attrNameLst>
                                          <p:attrName>style.visibility</p:attrName>
                                        </p:attrNameLst>
                                      </p:cBhvr>
                                      <p:to>
                                        <p:strVal val="visible"/>
                                      </p:to>
                                    </p:set>
                                    <p:animEffect transition="in" filter="fade">
                                      <p:cBhvr>
                                        <p:cTn id="38" dur="500"/>
                                        <p:tgtEl>
                                          <p:spTgt spid="125"/>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169"/>
                                        </p:tgtEl>
                                        <p:attrNameLst>
                                          <p:attrName>style.visibility</p:attrName>
                                        </p:attrNameLst>
                                      </p:cBhvr>
                                      <p:to>
                                        <p:strVal val="visible"/>
                                      </p:to>
                                    </p:set>
                                    <p:anim calcmode="lin" valueType="num">
                                      <p:cBhvr additive="base">
                                        <p:cTn id="42" dur="500"/>
                                        <p:tgtEl>
                                          <p:spTgt spid="169"/>
                                        </p:tgtEl>
                                        <p:attrNameLst>
                                          <p:attrName>ppt_y</p:attrName>
                                        </p:attrNameLst>
                                      </p:cBhvr>
                                      <p:tavLst>
                                        <p:tav tm="0">
                                          <p:val>
                                            <p:strVal val="#ppt_y+#ppt_h*1.125000"/>
                                          </p:val>
                                        </p:tav>
                                        <p:tav tm="100000">
                                          <p:val>
                                            <p:strVal val="#ppt_y"/>
                                          </p:val>
                                        </p:tav>
                                      </p:tavLst>
                                    </p:anim>
                                    <p:animEffect transition="in" filter="wipe(up)">
                                      <p:cBhvr>
                                        <p:cTn id="43" dur="500"/>
                                        <p:tgtEl>
                                          <p:spTgt spid="169"/>
                                        </p:tgtEl>
                                      </p:cBhvr>
                                    </p:animEffect>
                                  </p:childTnLst>
                                </p:cTn>
                              </p:par>
                              <p:par>
                                <p:cTn id="44" presetID="10" presetClass="entr" presetSubtype="0" fill="hold" nodeType="withEffect">
                                  <p:stCondLst>
                                    <p:cond delay="250"/>
                                  </p:stCondLst>
                                  <p:childTnLst>
                                    <p:set>
                                      <p:cBhvr>
                                        <p:cTn id="45" dur="1" fill="hold">
                                          <p:stCondLst>
                                            <p:cond delay="0"/>
                                          </p:stCondLst>
                                        </p:cTn>
                                        <p:tgtEl>
                                          <p:spTgt spid="130"/>
                                        </p:tgtEl>
                                        <p:attrNameLst>
                                          <p:attrName>style.visibility</p:attrName>
                                        </p:attrNameLst>
                                      </p:cBhvr>
                                      <p:to>
                                        <p:strVal val="visible"/>
                                      </p:to>
                                    </p:set>
                                    <p:animEffect transition="in" filter="fade">
                                      <p:cBhvr>
                                        <p:cTn id="4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 2022 Lexmark. All rights reserved.</a:t>
            </a:r>
          </a:p>
        </p:txBody>
      </p:sp>
      <p:sp>
        <p:nvSpPr>
          <p:cNvPr id="3" name="Slide Number Placeholder 2"/>
          <p:cNvSpPr>
            <a:spLocks noGrp="1"/>
          </p:cNvSpPr>
          <p:nvPr>
            <p:ph type="sldNum" sz="quarter" idx="11"/>
          </p:nvPr>
        </p:nvSpPr>
        <p:spPr/>
        <p:txBody>
          <a:bodyPr/>
          <a:lstStyle/>
          <a:p>
            <a:pPr>
              <a:defRPr/>
            </a:pPr>
            <a:fld id="{3C0F508A-4499-654E-8B74-ED9FC22543C2}" type="slidenum">
              <a:rPr lang="en-US" smtClean="0"/>
              <a:pPr>
                <a:defRPr/>
              </a:pPr>
              <a:t>9</a:t>
            </a:fld>
            <a:endParaRPr lang="en-US"/>
          </a:p>
        </p:txBody>
      </p:sp>
    </p:spTree>
    <p:extLst>
      <p:ext uri="{BB962C8B-B14F-4D97-AF65-F5344CB8AC3E}">
        <p14:creationId xmlns:p14="http://schemas.microsoft.com/office/powerpoint/2010/main" val="495930518"/>
      </p:ext>
    </p:extLst>
  </p:cSld>
  <p:clrMapOvr>
    <a:masterClrMapping/>
  </p:clrMapOvr>
  <p:transition>
    <p:fade/>
  </p:transition>
</p:sld>
</file>

<file path=ppt/theme/theme1.xml><?xml version="1.0" encoding="utf-8"?>
<a:theme xmlns:a="http://schemas.openxmlformats.org/drawingml/2006/main" name="AutomationVideoToPPT">
  <a:themeElements>
    <a:clrScheme name="Lexmark 2015a">
      <a:dk1>
        <a:srgbClr val="000000"/>
      </a:dk1>
      <a:lt1>
        <a:srgbClr val="FFFFFF"/>
      </a:lt1>
      <a:dk2>
        <a:srgbClr val="8A8A8A"/>
      </a:dk2>
      <a:lt2>
        <a:srgbClr val="EBEBEB"/>
      </a:lt2>
      <a:accent1>
        <a:srgbClr val="3AF23A"/>
      </a:accent1>
      <a:accent2>
        <a:srgbClr val="00C425"/>
      </a:accent2>
      <a:accent3>
        <a:srgbClr val="008A44"/>
      </a:accent3>
      <a:accent4>
        <a:srgbClr val="006446"/>
      </a:accent4>
      <a:accent5>
        <a:srgbClr val="1C64B4"/>
      </a:accent5>
      <a:accent6>
        <a:srgbClr val="FAA519"/>
      </a:accent6>
      <a:hlink>
        <a:srgbClr val="00C425"/>
      </a:hlink>
      <a:folHlink>
        <a:srgbClr val="CACACA"/>
      </a:folHlink>
    </a:clrScheme>
    <a:fontScheme name="Arial">
      <a:majorFont>
        <a:latin typeface="Arial"/>
        <a:ea typeface=""/>
        <a:cs typeface=""/>
      </a:majorFont>
      <a:minorFont>
        <a:latin typeface="Arial"/>
        <a:ea typeface=""/>
        <a:cs typeface=""/>
      </a:minorFont>
    </a:fontScheme>
    <a:fmtScheme name="Lexmark 2015a">
      <a:fillStyleLst>
        <a:solidFill>
          <a:schemeClr val="phClr"/>
        </a:solidFill>
        <a:solidFill>
          <a:schemeClr val="phClr"/>
        </a:solidFill>
        <a:solidFill>
          <a:schemeClr val="phClr"/>
        </a:solidFill>
      </a:fillStyleLst>
      <a:lnStyleLst>
        <a:ln w="9525" cap="flat" cmpd="sng" algn="ctr">
          <a:solidFill>
            <a:schemeClr val="dk2"/>
          </a:solidFill>
          <a:prstDash val="solid"/>
          <a:miter lim="800000"/>
        </a:ln>
        <a:ln w="9525" cap="flat" cmpd="sng" algn="ctr">
          <a:solidFill>
            <a:schemeClr val="phClr"/>
          </a:solidFill>
          <a:prstDash val="solid"/>
          <a:miter lim="800000"/>
        </a:ln>
        <a:ln w="9525" cap="flat" cmpd="sng" algn="ctr">
          <a:solidFill>
            <a:schemeClr val="dk2"/>
          </a:solidFill>
          <a:prstDash val="solid"/>
          <a:miter lim="800000"/>
        </a:ln>
      </a:lnStyleLst>
      <a:effectStyleLst>
        <a:effectStyle>
          <a:effectLst/>
        </a:effectStyle>
        <a:effectStyle>
          <a:effectLst>
            <a:outerShdw blurRad="50800" dist="38100" dir="2700000" rotWithShape="0">
              <a:srgbClr val="000000">
                <a:alpha val="60000"/>
              </a:srgbClr>
            </a:outerShdw>
          </a:effectLst>
        </a:effectStyle>
        <a:effectStyle>
          <a:effectLst>
            <a:reflection blurRad="12700" stA="25000" endPos="25000" dir="5400000" sy="-100000" rotWithShape="0"/>
          </a:effectLst>
        </a:effectStyle>
      </a:effectStyleLst>
      <a:bgFillStyleLst>
        <a:solidFill>
          <a:schemeClr val="phClr"/>
        </a:solidFill>
        <a:solidFill>
          <a:schemeClr val="phClr"/>
        </a:solidFill>
        <a:solidFill>
          <a:schemeClr val="dk2"/>
        </a:solidFill>
      </a:bgFillStyleLst>
    </a:fmtScheme>
  </a:themeElements>
  <a:objectDefaults>
    <a:spDef>
      <a:spPr bwMode="auto">
        <a:solidFill>
          <a:schemeClr val="accent2"/>
        </a:solidFill>
        <a:ln w="0" cap="flat" cmpd="sng" algn="ctr">
          <a:solidFill>
            <a:srgbClr val="32323C"/>
          </a:solidFill>
          <a:prstDash val="solid"/>
          <a:miter/>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lt2"/>
        </a:solidFill>
        <a:ln w="9525" cap="flat" cmpd="sng" algn="ctr">
          <a:solidFill>
            <a:schemeClr val="tx2"/>
          </a:solidFill>
          <a:prstDash val="soli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custClrLst>
    <a:custClr name="Lead Grey">
      <a:srgbClr val="EBEBEB"/>
    </a:custClr>
    <a:custClr name="Light Grey">
      <a:srgbClr val="CACACA"/>
    </a:custClr>
    <a:custClr name="Mid Grey">
      <a:srgbClr val="8A8A8A"/>
    </a:custClr>
    <a:custClr name="Dark Grey">
      <a:srgbClr val="32323C"/>
    </a:custClr>
    <a:custClr name="Light Green">
      <a:srgbClr val="3AF23A"/>
    </a:custClr>
    <a:custClr name="Green">
      <a:srgbClr val="00C425"/>
    </a:custClr>
    <a:custClr name="Mid Green">
      <a:srgbClr val="008A44"/>
    </a:custClr>
    <a:custClr name="Dark Green">
      <a:srgbClr val="006446"/>
    </a:custClr>
    <a:custClr name="Blue">
      <a:srgbClr val="1C64B4"/>
    </a:custClr>
    <a:custClr name="Warm Yellow">
      <a:srgbClr val="FAA519"/>
    </a:custClr>
  </a:custClrLst>
  <a:extLst>
    <a:ext uri="{05A4C25C-085E-4340-85A3-A5531E510DB2}">
      <thm15:themeFamily xmlns:thm15="http://schemas.microsoft.com/office/thememl/2012/main" name="Presentation1" id="{D2858D10-B15E-4580-9E3C-051DEB0F5059}" vid="{F6974361-8C85-4FF3-82CC-A5B51F8A46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639584b-63d6-416d-a8b5-271d394c9fd3">
      <UserInfo>
        <DisplayName>Andy Anderson</DisplayName>
        <AccountId>6</AccountId>
        <AccountType/>
      </UserInfo>
      <UserInfo>
        <DisplayName>Phil Carter</DisplayName>
        <AccountId>19</AccountId>
        <AccountType/>
      </UserInfo>
      <UserInfo>
        <DisplayName>Brian Bivins</DisplayName>
        <AccountId>24</AccountId>
        <AccountType/>
      </UserInfo>
    </SharedWithUsers>
    <lcf76f155ced4ddcb4097134ff3c332f xmlns="9b121b30-d44d-47b1-841e-9b73a1d3bb2b">
      <Terms xmlns="http://schemas.microsoft.com/office/infopath/2007/PartnerControls"/>
    </lcf76f155ced4ddcb4097134ff3c332f>
    <TaxCatchAll xmlns="75262141-8a30-4601-9a6f-8ff02b7f5b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2856702AC0434AB9D47139F0862FA8" ma:contentTypeVersion="15" ma:contentTypeDescription="Create a new document." ma:contentTypeScope="" ma:versionID="5725bdcb69708a57ab012b4b7cb598ae">
  <xsd:schema xmlns:xsd="http://www.w3.org/2001/XMLSchema" xmlns:xs="http://www.w3.org/2001/XMLSchema" xmlns:p="http://schemas.microsoft.com/office/2006/metadata/properties" xmlns:ns2="9b121b30-d44d-47b1-841e-9b73a1d3bb2b" xmlns:ns3="4639584b-63d6-416d-a8b5-271d394c9fd3" xmlns:ns4="75262141-8a30-4601-9a6f-8ff02b7f5be4" targetNamespace="http://schemas.microsoft.com/office/2006/metadata/properties" ma:root="true" ma:fieldsID="df9d0368d37907de8f1a8c1d1bc390e6" ns2:_="" ns3:_="" ns4:_="">
    <xsd:import namespace="9b121b30-d44d-47b1-841e-9b73a1d3bb2b"/>
    <xsd:import namespace="4639584b-63d6-416d-a8b5-271d394c9fd3"/>
    <xsd:import namespace="75262141-8a30-4601-9a6f-8ff02b7f5b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21b30-d44d-47b1-841e-9b73a1d3b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91961f-53e3-4404-8dd7-17be3ddcf04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39584b-63d6-416d-a8b5-271d394c9f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62141-8a30-4601-9a6f-8ff02b7f5be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c1b8b8c-856f-4473-a170-9b4c4607e16f}" ma:internalName="TaxCatchAll" ma:showField="CatchAllData" ma:web="4639584b-63d6-416d-a8b5-271d394c9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3B53C8-769A-49B4-84BC-09B8DA8FEAE8}">
  <ds:schemaRefs>
    <ds:schemaRef ds:uri="http://schemas.microsoft.com/sharepoint/v3/contenttype/forms"/>
  </ds:schemaRefs>
</ds:datastoreItem>
</file>

<file path=customXml/itemProps2.xml><?xml version="1.0" encoding="utf-8"?>
<ds:datastoreItem xmlns:ds="http://schemas.openxmlformats.org/officeDocument/2006/customXml" ds:itemID="{AB5F9627-213B-47A0-9C54-B75181615131}">
  <ds:schemaRefs>
    <ds:schemaRef ds:uri="75262141-8a30-4601-9a6f-8ff02b7f5be4"/>
    <ds:schemaRef ds:uri="4639584b-63d6-416d-a8b5-271d394c9fd3"/>
    <ds:schemaRef ds:uri="http://purl.org/dc/elements/1.1/"/>
    <ds:schemaRef ds:uri="9b121b30-d44d-47b1-841e-9b73a1d3bb2b"/>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C12BB82-FC73-4FE4-97EA-3D3ACDD0F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21b30-d44d-47b1-841e-9b73a1d3bb2b"/>
    <ds:schemaRef ds:uri="4639584b-63d6-416d-a8b5-271d394c9fd3"/>
    <ds:schemaRef ds:uri="75262141-8a30-4601-9a6f-8ff02b7f5b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AutomationVideoToPPT.pot</Template>
  <TotalTime>0</TotalTime>
  <Words>1738</Words>
  <Application>Microsoft Office PowerPoint</Application>
  <PresentationFormat>Widescreen</PresentationFormat>
  <Paragraphs>163</Paragraphs>
  <Slides>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ＭＳ Ｐゴシック</vt:lpstr>
      <vt:lpstr>Arial</vt:lpstr>
      <vt:lpstr>Arial Black</vt:lpstr>
      <vt:lpstr>Arimo</vt:lpstr>
      <vt:lpstr>Calibri</vt:lpstr>
      <vt:lpstr>Gill Sans</vt:lpstr>
      <vt:lpstr>Noto Sans Symbols</vt:lpstr>
      <vt:lpstr>Proxima Nova Regular</vt:lpstr>
      <vt:lpstr>TPHero-Bold</vt:lpstr>
      <vt:lpstr>Webdings</vt:lpstr>
      <vt:lpstr>Wingdings</vt:lpstr>
      <vt:lpstr>AutomationVideoToPPT</vt:lpstr>
      <vt:lpstr>MPS Express</vt:lpstr>
      <vt:lpstr>Print is critical.</vt:lpstr>
      <vt:lpstr>Introducing Lexmark MPS Express</vt:lpstr>
      <vt:lpstr>A solution that is efficient  </vt:lpstr>
      <vt:lpstr>A solution that is simple</vt:lpstr>
      <vt:lpstr>A solution that is secure </vt:lpstr>
      <vt:lpstr>Proven experience and expertise </vt:lpstr>
      <vt:lpstr>Ready to get started?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MPS Express Customer Presentation — US English</dc:title>
  <dc:creator/>
  <cp:lastModifiedBy/>
  <cp:revision>4</cp:revision>
  <cp:lastPrinted>2019-06-07T18:59:43Z</cp:lastPrinted>
  <dcterms:created xsi:type="dcterms:W3CDTF">2015-03-25T21:35:46Z</dcterms:created>
  <dcterms:modified xsi:type="dcterms:W3CDTF">2023-06-27T14:55:00Z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0x010100E32856702AC0434AB9D47139F0862FA8</vt:lpwstr>
  </property>
  <property fmtid="{D5CDD505-2E9C-101B-9397-08002B2CF9AE}" pid="3" name="AuthorIds_UIVersion_5632">
    <vt:lpwstr>6</vt:lpwstr>
  </property>
  <property fmtid="{D5CDD505-2E9C-101B-9397-08002B2CF9AE}" pid="4" name="AuthorIds_UIVersion_14336">
    <vt:lpwstr>6</vt:lpwstr>
  </property>
  <property fmtid="{D5CDD505-2E9C-101B-9397-08002B2CF9AE}" pid="5" name="AuthorIds_UIVersion_6656">
    <vt:lpwstr>6</vt:lpwstr>
  </property>
  <property fmtid="{D5CDD505-2E9C-101B-9397-08002B2CF9AE}" pid="6" name="MediaServiceImageTags">
    <vt:lpwstr/>
  </property>
  <property fmtid="{D5CDD505-2E9C-101B-9397-08002B2CF9AE}" pid="7" name="_MarkAsFinal">
    <vt:bool>true</vt:bool>
  </property>
</Properties>
</file>